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7" r:id="rId4"/>
    <p:sldId id="306" r:id="rId5"/>
    <p:sldId id="305" r:id="rId6"/>
    <p:sldId id="304" r:id="rId7"/>
    <p:sldId id="303" r:id="rId8"/>
    <p:sldId id="302" r:id="rId9"/>
    <p:sldId id="301" r:id="rId10"/>
    <p:sldId id="300" r:id="rId11"/>
    <p:sldId id="299" r:id="rId12"/>
    <p:sldId id="298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母九諭一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果真是辦得對無須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畏懼逢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天考自難免自我犧牲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真志當須在今日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表現有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真志當須在此時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怕狼後怕虎難辦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大事前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思想後顧慮自誤前程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正路自非是容易之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為何不肯進自投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陷坑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別人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哄旁人勸全然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無用有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準則還須要自己權衡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既定氣則平決無差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不定氣難和是非多生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年母大赦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亦屬真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幸不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回頭更等待何日何冬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爾等朝夕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落淚讓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汝師為爾等晝夜不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寧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諸神為爾等使盡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方法汝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前人又何嘗不勞心胸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辦者爾切辦不必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恐懼順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天命知天理一切順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母安排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圈與套只哄愚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子賢明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者切莫入迷誤牢籠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判至此問孝兒可有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何事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在壇前對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為母詳細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說明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34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內考全不必關心哪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件該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怎辦便怎辦舊章不更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哪個忤逆子從中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調弄且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待等天律至全然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不容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是將責任完全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看重末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後事有安排自見接應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神佛為助汝全然不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統系須弄得徹底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清明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忘師不忘命不忘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領袖有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正則有定規還看實行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宜勸不宜武是非少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惹不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動火少生氣但求和平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78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休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聽信小人言胡亂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說道將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腳步先立穩纔免大風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示此處時間晚暫作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結尾 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改日裏有機會再繼垂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暗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定三環套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月光                  圈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中圈外並昭彰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循理明義全無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錯             三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者合一見準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是是非非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由他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             好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好歹歹兩不妨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從此認清理與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              免得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中途遇虎狼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5179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今日大考內諸多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兒女哪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不是恍惚間如在夢中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身自己事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不由自主卻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聽著他人言猶豫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盲從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此等修道輩何日成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道謬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天理背人情那得有功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今時時勢變當有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感悟並非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是真天道不能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振興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人事已全然亂無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頭緒將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聖事竟看作一團虛空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幾個修道士追隨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天命有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幾個好兒女矢志繼承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795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幾個賢良子分清倒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幾個良智者看穿人情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幾個明白者識透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真理有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幾個覺悟子悔改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罪名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是將天道認作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人事大多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是將天理皆為人情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是將正道辦為邪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徑大多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是將至理看成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普通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看修道者尚且太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少全都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是混時光應付凡情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朋友將道修為顧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體面為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虛名將道修為得光榮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392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家事將道修為求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安泰為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自身將道修為求清寧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知道天道意全非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如此誰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能解憑真理了死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超生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人講也知道禮門義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作盡然是奸巧脫空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人說也知道天機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奧妙自己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作全然是假像虛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人說也知道立愿了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愿自己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作全然是東水西風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人說也知道人情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天理自己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作卻看作一體全容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13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人說也知道天時天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運自己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作卻落得糊塗莫名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人說也知道道脈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正統自己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作卻難知那是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正宗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人說也知道真假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好歹自己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作卻難免否入圈繩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人說也知道前後倒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作卻弄得混亂不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引經據典自己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作卻為何不肯依從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人說也知道存誠主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作卻為何假作應承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109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人說也知道師命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為重自己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作卻為何巧弄聰明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人說也知道前人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後者自己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作卻為何枝派別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人說也知道知恩必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作卻為何忘卻德宏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人說全然是道德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仁義自己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作哪不是腹戟劍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弓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看起來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諸兒女孽緣不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退若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不知早覺悟如何超昇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為母言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已然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如此盼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兒女知吾意將理認清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/>
              <a:t>            </a:t>
            </a:r>
          </a:p>
        </p:txBody>
      </p:sp>
    </p:spTree>
    <p:extLst>
      <p:ext uri="{BB962C8B-B14F-4D97-AF65-F5344CB8AC3E}">
        <p14:creationId xmlns:p14="http://schemas.microsoft.com/office/powerpoint/2010/main" val="11431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者自當知哪輕哪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大事休看作等閒易輕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後事當付與兒女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修己更如何再將道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宏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渡人首須知自將心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化人首須知自將意誠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空口說空話哪個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不會說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真言辦真事才算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賢能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埋怨道場內如此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紊亂只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因為論調多意見紛爭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說東吾道西全然兩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事情料理得潦草稀鬆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846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準則不依照花招自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妙策不採用反加批評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好人不提拔反加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壓制有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閒言不勸正反而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傾聽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傳吾吾傳他愈言愈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言此吾想彼奇端橫生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因故卻生出是非千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種無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原由卻弄得紛亂若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蜂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道場若辦到此步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天地諸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兒女眼看著實不同情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來加整理本為正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又想多少人不肯追從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283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皇母九諭一 下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前者大為難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束手無策在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後者難助力只有頓停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景象若繼續展延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下去只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恐怕果無果功也非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何愿行何事誰人還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何責擔何任幾人還明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知道得道者便成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聖賢這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未免將天道看得太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輕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從頭加思想自應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悲痛度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時光怎容你再過幾冬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臨到大關頭再生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後悔後悔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藥只恐怕無處再逢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5075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324</TotalTime>
  <Words>285</Words>
  <Application>Microsoft Office PowerPoint</Application>
  <PresentationFormat>如螢幕大小 (16:9)</PresentationFormat>
  <Paragraphs>48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  <vt:lpstr>皇母九諭一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119</cp:revision>
  <dcterms:created xsi:type="dcterms:W3CDTF">2014-02-15T05:50:45Z</dcterms:created>
  <dcterms:modified xsi:type="dcterms:W3CDTF">2017-01-20T18:01:28Z</dcterms:modified>
</cp:coreProperties>
</file>