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4" r:id="rId2"/>
    <p:sldId id="335" r:id="rId3"/>
    <p:sldId id="343" r:id="rId4"/>
    <p:sldId id="342" r:id="rId5"/>
    <p:sldId id="341" r:id="rId6"/>
    <p:sldId id="340" r:id="rId7"/>
    <p:sldId id="339" r:id="rId8"/>
    <p:sldId id="33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師無法解的經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一、法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師不知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是佛對發心修行的眾生，授與將來必當成佛的一種「記別」，以手摩頂，即是明師一指（求道）。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燃燈佛也曾為釋迦牟尼授記：「汝於來世當得作佛，號釋迦牟尼。」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法華經授記品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：佛陀曾為迦葉、目犍連、須菩提、迦旃延等四個弟子授記；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師無法解的經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二、拈花微笑也不知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佛經記載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昔日佛世尊在靈山會上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，拈花微笑，人天百萬都不知真義，惟獨迦葉尊者破顏微笑，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世尊即曰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「吾有正法眼藏，涅槃妙心，實相無相，微妙法門，不立文字，教外別傳，付囑摩訶迦葉。」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456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師無法解的經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三、不知何謂金色臂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楞嚴經：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爾時世尊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，在大眾中，舒金色臂，摩阿難頂。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告示阿難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，及諸大眾：有三摩提，名大佛頂，首楞嚴王，具足萬行；十方如來，一門超出，妙莊嚴路。汝今諦聽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註：楞嚴者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，「究竟堅固」大定也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056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師無法解的經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楞嚴經：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一切眾生，從無始來，生死相續，皆由不知常住真心，性淨明體，用諸妄想，此想不真。故有輪轉。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汝今欲研無上菩提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，真發明性，應當直心，酬我所問。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十方如來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，同一道故，出離生死皆以直心，心言直故，如是乃至終始地位，中間永無諸委曲相。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420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師無法解的經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四、不知如是真實意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汝今諦聽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，當為汝說。善男子、善女人，發阿耨多羅三藐三菩提心，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應如是住，如是降伏其心。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1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師無法解的經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五、不知觀心難見性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「各自觀心，自見本性」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，「用自真如性，以智慧觀照，於一切法不取不捨，即是見性成佛道。」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菩提般若之智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，世人本自有之，只緣心迷，不能自悟，須假大善知識，示導見性。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六祖又說：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菩提自性，本來清靜，但用此心，直了成佛。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955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師無法解的經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六、不知一歸何處？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神光拜達摩祖師後，有詩曰：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是以神光拜達摩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只求一指躲閻羅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70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師無法解的經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七、不知靈山與正法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靈山偈：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佛偈曰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佛講經典三千卷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正法眼藏未明言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末世有緣得此法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便是西方不老仙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00943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2928</TotalTime>
  <Words>682</Words>
  <Application>Microsoft Office PowerPoint</Application>
  <PresentationFormat>如螢幕大小 (16:9)</PresentationFormat>
  <Paragraphs>42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法師無法解的經 悟見講</vt:lpstr>
      <vt:lpstr>法師無法解的經 悟見講</vt:lpstr>
      <vt:lpstr>法師無法解的經 悟見講</vt:lpstr>
      <vt:lpstr>法師無法解的經 悟見講</vt:lpstr>
      <vt:lpstr>法師無法解的經 悟見講</vt:lpstr>
      <vt:lpstr>法師無法解的經 悟見講</vt:lpstr>
      <vt:lpstr>法師無法解的經 悟見講</vt:lpstr>
      <vt:lpstr>法師無法解的經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2020-12-09T02:48:35Z</dcterms:modified>
  <cp:contentStatus/>
</cp:coreProperties>
</file>