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6"/>
  </p:notesMasterIdLst>
  <p:sldIdLst>
    <p:sldId id="296" r:id="rId2"/>
    <p:sldId id="310" r:id="rId3"/>
    <p:sldId id="297" r:id="rId4"/>
    <p:sldId id="309" r:id="rId5"/>
    <p:sldId id="308" r:id="rId6"/>
    <p:sldId id="307" r:id="rId7"/>
    <p:sldId id="306" r:id="rId8"/>
    <p:sldId id="304" r:id="rId9"/>
    <p:sldId id="303" r:id="rId10"/>
    <p:sldId id="305" r:id="rId11"/>
    <p:sldId id="302" r:id="rId12"/>
    <p:sldId id="301" r:id="rId13"/>
    <p:sldId id="300" r:id="rId14"/>
    <p:sldId id="299" r:id="rId15"/>
    <p:sldId id="298" r:id="rId16"/>
    <p:sldId id="311" r:id="rId17"/>
    <p:sldId id="315" r:id="rId18"/>
    <p:sldId id="314" r:id="rId19"/>
    <p:sldId id="313" r:id="rId20"/>
    <p:sldId id="312" r:id="rId21"/>
    <p:sldId id="319" r:id="rId22"/>
    <p:sldId id="318" r:id="rId23"/>
    <p:sldId id="317" r:id="rId24"/>
    <p:sldId id="316" r:id="rId25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3" autoAdjust="0"/>
    <p:restoredTop sz="92649" autoAdjust="0"/>
  </p:normalViewPr>
  <p:slideViewPr>
    <p:cSldViewPr>
      <p:cViewPr varScale="1">
        <p:scale>
          <a:sx n="61" d="100"/>
          <a:sy n="61" d="100"/>
        </p:scale>
        <p:origin x="744" y="6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2018/3/22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15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0551767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B9DD47-EA54-43B7-9BF6-A09CA48C28D4}" type="slidenum">
              <a:rPr lang="zh-TW" altLang="en-US" smtClean="0"/>
              <a:t>24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9111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2018/3/22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2018/3/22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2018/3/22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2018/3/22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2018/3/22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2018/3/22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2018/3/22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2018/3/22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2018/3/22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皇母五更嘆⑵</a:t>
            </a:r>
            <a:r>
              <a:rPr lang="en-US" altLang="zh-TW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吾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 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明明上帝萬靈真宰 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今夕來此特會皇胎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月慧起立一邊站排 為母執機血淚滿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腮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/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稍為一示玄文批排 </a:t>
            </a:r>
          </a:p>
        </p:txBody>
      </p:sp>
    </p:spTree>
    <p:extLst>
      <p:ext uri="{BB962C8B-B14F-4D97-AF65-F5344CB8AC3E}">
        <p14:creationId xmlns:p14="http://schemas.microsoft.com/office/powerpoint/2010/main" val="1759619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嘆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天理天命乃為本 若循人情定墜淵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天淵之別在爾判 明其當然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所以然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人成敗猶小可 連累眾生遭靈殘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己悞悞人誠可嘆 歸根認母誠要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言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062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嘆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領袖尤當任其任 率領後生有重關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一走岐途永久墜 試問兒女否心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慘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莫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怨天無好生念 天理定數有此番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時也運也命也至 一時一機一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變遷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10981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嘆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道與時局天數定 不然豈能判愚賢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考即成來誠即考 考期識透誠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有緣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千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錘打鑼一錘定 昇降關頭勿輕觀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成敗兩途由自走 何分領袖與點傳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24342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嘆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誰人違命誰人墜 上天定律毫不寬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莫怨為母心太狠 否則如何暗選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賢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總歸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成考皆須有 三六四八造其間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天鼎地爐拔才子 有情無情不一般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655682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嘆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不依真功天良現 至時難免心悲酸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功過兩端由自取 正邪明暗辨明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全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前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功後過功不算 前過後功相抵全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一時機作早打點 自然明其昇降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關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0081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嘆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是非人前何須論 只要兒女秉正端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大公無私正路入 如此方可達理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助理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月慧三天辦 行功立德永向前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盡孝盡於賢月慧 孝爾師母即順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0918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嘆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順天者昌獲上果 逆天者亡乃定然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壇下兒女各領悟 識時達務為英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賢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遵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母之訓前途奔 自然光明現目前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事先上天必垂象 兒女參悟內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因緣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8416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嘆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見時識機稱傑俊 合眼不望定悲慘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天堂地獄在自認 並非為母下定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言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天時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緊急刻不緩 時下正在黑暗間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彼此轉頭實難渡 為母思來心悲酸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33066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嘆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堪嘆一般迷昧子 洋洋得意仍墜淵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不知天盤暗中轉 一時一機一法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船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由此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斯知拘墟見 前波後浪未看穿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可嘆數年修道子 末了落到此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一番</a:t>
            </a:r>
            <a:endParaRPr lang="en-US" altLang="zh-TW" sz="40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今日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辦了明日辦 自己真假還不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穿</a:t>
            </a:r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39546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嘆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提來一切難再論 惟望兒女納母言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立志行道月慧助 自了自愿玄祖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沾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知天時燃眉至 當知浩劫至目前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當知千門萬教現 當知一念有重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關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3532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皇母五更嘆⑵</a:t>
            </a:r>
            <a:r>
              <a:rPr lang="en-US" altLang="zh-TW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火豬已末黃鼠歲 戊子年來世鼎沸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水火刀兵干戈動 力窮無繼人鬼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愁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心焦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魂駭無所倚 奇異魔現沙石飛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升降善惡尚未判 一場淘汰分真偽</a:t>
            </a:r>
          </a:p>
        </p:txBody>
      </p:sp>
    </p:spTree>
    <p:extLst>
      <p:ext uri="{BB962C8B-B14F-4D97-AF65-F5344CB8AC3E}">
        <p14:creationId xmlns:p14="http://schemas.microsoft.com/office/powerpoint/2010/main" val="251941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嘆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非常時期處處審 天地淘汰更一番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尊師重道成佛祖 違師背理絕不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寬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陽奉陰違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盡淘汰 心口合一希聖賢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天道無彼亦無此 上天用意判愚賢</a:t>
            </a:r>
          </a:p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考魔皆由為母降 煆煉真偽煉至堅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風波一起又一息 一樹花果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又摧殘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5484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嘆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為母有心難挽救 天數造定豈能遷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無奈看自真根基 成敗兩途順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自然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慧不必多掛慮 事事順命而聽天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三期道盤非已往 末後一著更是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嚴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90402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嘆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為母用意汝識透 成全導迷盡心田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該捨之者切勿戀 可救切救得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成全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成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人為要是端的 盲目冒犯考分班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明瞭一切素位進 時切謹慎須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寡言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731825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嘆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忍氣吞聲待時至 一旦風息見底端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不過目下一步難 亂頭自然見明天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示此為母轉機問 月慧是否有話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談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91697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嘆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師母答：請老母多慈悲，辦事人長短不齊，有前人好，後學不好，有後學好，前人不好，如何辦理完善？怎給您老人家開船呢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2666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皇母五更嘆⑵</a:t>
            </a:r>
            <a:r>
              <a:rPr lang="en-US" altLang="zh-TW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人間何覓安樂處 七七雲城脫苦餒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妥善君子尚難臻 秦州幸遇客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來歸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上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於苦海開聖教 文武才子要顯威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戊子出頭掌大事 一輪明月放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光輝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38041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4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</a:t>
            </a:r>
            <a:r>
              <a:rPr lang="zh-TW" altLang="en-US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嘆⑵</a:t>
            </a:r>
            <a:r>
              <a:rPr lang="en-US" altLang="zh-TW" sz="44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光照四海無阻礙 日月精華春風培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立德建業萬八樂 白陽泰運振綱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維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佳期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良辰萬象轉 專等白馬金刀揮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手擎收圓再接厲 萬國歸一道德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恢</a:t>
            </a:r>
            <a:endParaRPr lang="en-US" altLang="zh-TW" sz="4000" dirty="0" smtClean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為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母示此妙文 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望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兒細參內真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以作前程目標 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                  以為</a:t>
            </a: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立身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方針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399938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嘆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金烏玉兔似梭穿 韶華易渡如荏苒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日增月進光陰速 塵勞催人轉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循環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瞬息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殘春臨末尾 大地山河更一番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一元復始交末運 處此大地更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傷殘</a:t>
            </a:r>
            <a:endParaRPr lang="zh-TW" altLang="en-US" sz="40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5826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嘆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子丑關頭尚未過 為母憶此淚涓涓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慈懷難舒嘆聲放 遙觀世界起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狼煙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三千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大千茫茫暗 萬民處在水火間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孽海橫流何時止 為母援手隨彎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轉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41077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嘆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眾生苦海任浮蕩 迷途羔羊失指南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天昏地暗無人樣 大千收束另改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盤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每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思未來之慘象 口中有語對誰談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幸有月慧承大任 代母分憂挽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狂瀾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19779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嘆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黑暗之中光明放 誠乃為眾救命關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不然天道微如線 為母大事誰能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擔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試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觀如今之景況 日日劇然有所添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窮途末路臨末尾 四海鼎沸如餅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翻</a:t>
            </a:r>
            <a:endParaRPr lang="zh-TW" altLang="en-US" sz="4000" dirty="0">
              <a:solidFill>
                <a:srgbClr val="FFC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56055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16416" y="133936"/>
            <a:ext cx="720080" cy="4859260"/>
          </a:xfrm>
        </p:spPr>
        <p:txBody>
          <a:bodyPr>
            <a:normAutofit fontScale="90000"/>
          </a:bodyPr>
          <a:lstStyle/>
          <a:p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皇母五更</a:t>
            </a:r>
            <a:r>
              <a:rPr lang="zh-TW" altLang="en-US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嘆</a:t>
            </a:r>
            <a:r>
              <a:rPr lang="zh-TW" altLang="en-US" sz="40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⑵</a:t>
            </a:r>
            <a:r>
              <a:rPr lang="en-US" altLang="zh-TW" sz="4000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</a:t>
            </a:r>
            <a:r>
              <a:rPr lang="zh-TW" altLang="en-US" sz="38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悟見</a:t>
            </a:r>
            <a:r>
              <a:rPr lang="zh-TW" altLang="en-US" sz="3800" dirty="0">
                <a:latin typeface="標楷體" panose="03000509000000000000" pitchFamily="65" charset="-120"/>
                <a:ea typeface="標楷體" panose="03000509000000000000" pitchFamily="65" charset="-120"/>
              </a:rPr>
              <a:t>講</a:t>
            </a:r>
            <a:endParaRPr lang="zh-TW" altLang="en-US" sz="38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直排文字版面配置區 4"/>
          <p:cNvSpPr>
            <a:spLocks noGrp="1"/>
          </p:cNvSpPr>
          <p:nvPr>
            <p:ph type="body" orient="vert" idx="1"/>
          </p:nvPr>
        </p:nvSpPr>
        <p:spPr>
          <a:xfrm>
            <a:off x="179512" y="168660"/>
            <a:ext cx="8136904" cy="4824536"/>
          </a:xfrm>
        </p:spPr>
        <p:txBody>
          <a:bodyPr>
            <a:normAutofit/>
          </a:bodyPr>
          <a:lstStyle/>
          <a:p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為母豈忍眾生苦 四海皆是一母男</a:t>
            </a:r>
            <a:b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latin typeface="標楷體" panose="03000509000000000000" pitchFamily="65" charset="-120"/>
                <a:ea typeface="標楷體" panose="03000509000000000000" pitchFamily="65" charset="-120"/>
              </a:rPr>
              <a:t>特命爾之師母辦 任勞耐苦辦幾</a:t>
            </a:r>
            <a:r>
              <a:rPr lang="zh-TW" altLang="en-US" sz="4000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天</a:t>
            </a:r>
            <a:endParaRPr lang="en-US" altLang="zh-TW" sz="4000" dirty="0" smtClean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不然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道場如何辦 大眾是否有誠添</a:t>
            </a:r>
            <a:b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</a:b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修道必須真偽認 天理人情終</a:t>
            </a:r>
            <a:r>
              <a:rPr lang="zh-TW" altLang="en-US" sz="4000" dirty="0" smtClean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</a:t>
            </a:r>
            <a:r>
              <a:rPr lang="zh-TW" altLang="en-US" sz="40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班 </a:t>
            </a:r>
          </a:p>
          <a:p>
            <a:endParaRPr lang="zh-TW" altLang="en-US" sz="32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7702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689</TotalTime>
  <Words>465</Words>
  <Application>Microsoft Office PowerPoint</Application>
  <PresentationFormat>如螢幕大小 (16:9)</PresentationFormat>
  <Paragraphs>74</Paragraphs>
  <Slides>24</Slides>
  <Notes>2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24</vt:i4>
      </vt:variant>
    </vt:vector>
  </HeadingPairs>
  <TitlesOfParts>
    <vt:vector size="32" baseType="lpstr">
      <vt:lpstr>微軟正黑體</vt:lpstr>
      <vt:lpstr>新細明體</vt:lpstr>
      <vt:lpstr>標楷體</vt:lpstr>
      <vt:lpstr>Arial</vt:lpstr>
      <vt:lpstr>Calibri</vt:lpstr>
      <vt:lpstr>Franklin Gothic Book</vt:lpstr>
      <vt:lpstr>Wingdings 2</vt:lpstr>
      <vt:lpstr>科技</vt:lpstr>
      <vt:lpstr>皇母五更嘆⑵ 悟見講</vt:lpstr>
      <vt:lpstr>皇母五更嘆⑵ 悟見講</vt:lpstr>
      <vt:lpstr>皇母五更嘆⑵ 悟見講</vt:lpstr>
      <vt:lpstr>皇母五更嘆⑵ 悟見講</vt:lpstr>
      <vt:lpstr>皇母五更嘆⑵  悟見講</vt:lpstr>
      <vt:lpstr>皇母五更嘆⑵  悟見講</vt:lpstr>
      <vt:lpstr>皇母五更嘆⑵  悟見講</vt:lpstr>
      <vt:lpstr>皇母五更嘆⑵  悟見講</vt:lpstr>
      <vt:lpstr>皇母五更嘆⑵  悟見講</vt:lpstr>
      <vt:lpstr>皇母五更嘆⑵  悟見講</vt:lpstr>
      <vt:lpstr>皇母五更嘆⑵  悟見講</vt:lpstr>
      <vt:lpstr>皇母五更嘆⑵  悟見講</vt:lpstr>
      <vt:lpstr>皇母五更嘆⑵  悟見講</vt:lpstr>
      <vt:lpstr>皇母五更嘆⑵  悟見講</vt:lpstr>
      <vt:lpstr>皇母五更嘆⑵  悟見講</vt:lpstr>
      <vt:lpstr>皇母五更嘆⑵  悟見講</vt:lpstr>
      <vt:lpstr>皇母五更嘆⑵  悟見講</vt:lpstr>
      <vt:lpstr>皇母五更嘆⑵  悟見講</vt:lpstr>
      <vt:lpstr>皇母五更嘆⑵  悟見講</vt:lpstr>
      <vt:lpstr>皇母五更嘆⑵  悟見講</vt:lpstr>
      <vt:lpstr>皇母五更嘆⑵  悟見講</vt:lpstr>
      <vt:lpstr>皇母五更嘆⑵  悟見講</vt:lpstr>
      <vt:lpstr>皇母五更嘆⑵  悟見講</vt:lpstr>
      <vt:lpstr>皇母五更嘆⑵  悟見講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天道資料庫</cp:lastModifiedBy>
  <cp:revision>284</cp:revision>
  <dcterms:created xsi:type="dcterms:W3CDTF">2014-02-15T05:50:45Z</dcterms:created>
  <dcterms:modified xsi:type="dcterms:W3CDTF">2018-03-22T08:38:39Z</dcterms:modified>
  <cp:contentStatus/>
</cp:coreProperties>
</file>