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96" r:id="rId2"/>
    <p:sldId id="311" r:id="rId3"/>
    <p:sldId id="297" r:id="rId4"/>
    <p:sldId id="306" r:id="rId5"/>
    <p:sldId id="305" r:id="rId6"/>
    <p:sldId id="303" r:id="rId7"/>
    <p:sldId id="304" r:id="rId8"/>
    <p:sldId id="301" r:id="rId9"/>
    <p:sldId id="310" r:id="rId10"/>
    <p:sldId id="309" r:id="rId11"/>
    <p:sldId id="302" r:id="rId12"/>
    <p:sldId id="308" r:id="rId13"/>
    <p:sldId id="300" r:id="rId14"/>
    <p:sldId id="299" r:id="rId15"/>
    <p:sldId id="307" r:id="rId1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53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2018/8/5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2018/8/5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2018/8/5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2018/8/5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2018/8/5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zh.wikipedia.org/wiki/%E5%85%AB%E6%AD%A3%E9%81%93" TargetMode="External"/><Relationship Id="rId2" Type="http://schemas.openxmlformats.org/officeDocument/2006/relationships/hyperlink" Target="https://zh.wikipedia.org/wiki/%E4%BD%9B%E6%95%99" TargetMode="Externa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2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趁此時外加修內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果苦煉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一度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十十度百百度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萬千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不投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魔不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邪法門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不二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勿欺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師勿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滅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祖認真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道盤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天子至庶人修身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為本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正其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心誠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意常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存先天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每日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裡忙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偷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閑參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研禮懺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夜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晚間靜坐著三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省行言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口裡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省肚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裡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儉多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培功善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十二時鑒察神寸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功不瞞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外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積德內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修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果善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早學滿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十惡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去八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邪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除功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三千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在紅塵為普渡奉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茶奉飯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歸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上方飲瓊漿逍遙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樂歡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紅塵勤功德無人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無我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歸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上方各樣寶手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中俱全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紅塵受飢寒不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把人怨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歸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上方居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閣金光明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鮮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紅塵好講解提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破愚漢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上方迎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閣遍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滿香蓮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紅塵能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屈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伸包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天涵養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上方為率領掌管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群仙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仙與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佛盡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都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凡成聖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那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一個不立功成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的金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仙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4013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那一個不下苦上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得仙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卷                                            那一個不立志返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本還原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那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一個不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培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德證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得上品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那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一個不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修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果回到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瑤天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這一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回幸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著三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期普渡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認真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道急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修鰲頭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佔先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這一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回若不得性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理天道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再想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修還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要十二萬年</a:t>
            </a:r>
            <a:endParaRPr lang="zh-TW" altLang="en-US" sz="32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這一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回大普渡不在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貧賤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不在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老不在少只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在心田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這一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回看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得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破遠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往前盼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趕得上這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才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算九六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奇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男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07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這一回看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破罪孽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深瀚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臨危終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難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躲水火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三關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這一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回大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收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圓大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清惡善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根基有緣份快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上慈船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富貴把功名一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眼看淡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酒色與財氣全然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不觀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高超盡忠心猛勇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實辦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怕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墜落受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師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訓過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犯除完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真行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持有功德上天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有眼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實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功夫實體行自然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高攀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上品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蓮非功德誰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肯讓你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各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自修各自得上品金蓮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9462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在紅塵一分功增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你十件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西方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果讓一分想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著艱難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無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私心無偏見才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算大器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忍讓有涵養才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是高賢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盡忠能盡孝稱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起大善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成仙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佛成聖賢萬代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流傳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不投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東不下世逍遙自在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晝夜無寒暑福壽雙全</a:t>
            </a:r>
            <a:endParaRPr lang="zh-TW" altLang="en-US" sz="32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外功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滿內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果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圓丹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書下詔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也不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枉在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東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土為人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一番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說到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此小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徒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兒想起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一件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恩師上叩頭禮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跪蓮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428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趁此時普渡事還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未落點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為徒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兒再下凡去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助收圓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老師傅蓮台上笑容滿面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就怕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你說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好志向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不堅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下凡倘若是迷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了本性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不如就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那小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小香煙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兒尊恩師放心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膽大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一次下凡去不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照從前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一次下凡去不做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愚漢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學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一個孫悟空大戰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東川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這一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次要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學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個八仙過海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各自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顯各手段神通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玄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85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總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要立一個沖天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志願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修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一個常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老大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覺金仙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我總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要立奇功掙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得千萬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我總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要三千滿八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百果圓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我總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要在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上不在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人下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我總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要與恩師大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壯體面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我總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要內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果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圓外功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修滿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得下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了大果品徒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才回還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真辦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道龍華會考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功定位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赴皇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母幡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桃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筵群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仙樂歡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做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一個靈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霄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客永遠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不轉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我終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要與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師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尊一處團圓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48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邪，</a:t>
            </a: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  <a:hlinkClick r:id="rId2" tooltip="佛教"/>
              </a:rPr>
              <a:t>佛教</a:t>
            </a: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用語，與</a:t>
            </a: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  <a:hlinkClick r:id="rId3" tooltip="八正道"/>
              </a:rPr>
              <a:t>八正道</a:t>
            </a: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相對。</a:t>
            </a:r>
          </a:p>
          <a:p>
            <a:r>
              <a:rPr lang="zh-TW" altLang="en-US" sz="35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邪見，</a:t>
            </a: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指不信因果、功德、父母、聖人等之見解。</a:t>
            </a:r>
          </a:p>
          <a:p>
            <a:r>
              <a:rPr lang="zh-TW" altLang="en-US" sz="35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邪志</a:t>
            </a: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，又作邪思惟，指欲、恚、害等之思惟。</a:t>
            </a:r>
          </a:p>
          <a:p>
            <a:r>
              <a:rPr lang="zh-TW" altLang="en-US" sz="35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邪語</a:t>
            </a: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，指妄語、兩舌、惡口、綺語等。</a:t>
            </a:r>
          </a:p>
          <a:p>
            <a:r>
              <a:rPr lang="zh-TW" altLang="en-US" sz="35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邪業</a:t>
            </a: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，指殺生、不與取、邪淫等。</a:t>
            </a:r>
          </a:p>
          <a:p>
            <a:r>
              <a:rPr lang="zh-TW" altLang="en-US" sz="35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邪命</a:t>
            </a: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，指不如法之生活。</a:t>
            </a:r>
          </a:p>
          <a:p>
            <a:r>
              <a:rPr lang="zh-TW" altLang="en-US" sz="35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邪方便</a:t>
            </a: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，又作邪精進，指為惡事所作之方便精勤。</a:t>
            </a:r>
          </a:p>
          <a:p>
            <a:r>
              <a:rPr lang="zh-TW" altLang="en-US" sz="35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邪念，</a:t>
            </a: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指不如法之觀念。</a:t>
            </a:r>
          </a:p>
          <a:p>
            <a:r>
              <a:rPr lang="zh-TW" altLang="en-US" sz="35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邪定，</a:t>
            </a: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指非正定之定。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0361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在世上得大道受盡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苦難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功行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滿丹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書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詔返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本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還原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</a:t>
            </a:r>
            <a:r>
              <a:rPr lang="zh-TW" altLang="en-US" sz="32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兒說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小徒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兒聽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師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訓抱怨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自己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哭了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聲為兒女枉費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千般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兒女在紅塵每日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勤儉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在道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中我不肯花費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銀錢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兒女在紅塵家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治萬貫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臨終只落得兩手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空拳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兒女在紅塵日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忙貪戀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一世沒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結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分佛緣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兒女貪活路做到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天晚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夜間沒用功乏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困貪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眠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119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</a:t>
            </a:r>
            <a:r>
              <a:rPr lang="zh-TW" altLang="en-US" sz="32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</a:t>
            </a:r>
            <a:endParaRPr lang="en-US" altLang="zh-TW" sz="32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為兒女存奸巧心血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使盡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沒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認真耽誤了上品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金蓮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兒女苦貪求未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把道辦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耽誤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了我萬世西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方福田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空治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下田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頃金銀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千石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享自身罪我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去承擔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夫妻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恩兒女愛纏身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枷鎖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世上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人看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破被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他牢栓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此時可知道莫大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夢幻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將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靈光未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煉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就後悔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遲焉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悔只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悔我沒有開荒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下種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道成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了果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位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小缺少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125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悔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只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悔怕支應懶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開佛場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功德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小只落得小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廟一間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悔只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悔心高大不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受人勸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如今才知道金玉之言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悔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不該佛堂內朝日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不掃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如今叫化子穢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污不堪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悔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不該佛桌上不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拭灰燼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牧牛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童睡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台腳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踏蓮前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悔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不該佛堂屋同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櫥做飯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叫化子燻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得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廟黑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墨一般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悔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不該懶燒香供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茶不換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成年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月少善人來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進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香煙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6965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悔不該我一生食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墨財奸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如今沒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供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果享受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艱難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悔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不該行外面心口不一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廟修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到窄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險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處近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河溝邊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悔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不該燒香去髒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衣不換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落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一個破廟宇漏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濕衣衫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悔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不該禮拜時不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淨手臉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放羊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孩遊玩耍搬弄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胡纏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悔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不該師傅來不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接不送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道成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廟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神伶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伶孤單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在道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襪未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捨一件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道成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時動步行旋風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轉圈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892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中分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我存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些偏見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茅枸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樹被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樵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童枝葉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砍完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看不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破假紅塵一時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上當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上品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蓮沒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修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成慚愧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千年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一世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功萬世果何等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便宜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千年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罪一世消才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算清完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一世巧打算功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果缺欠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修座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廟少磚瓦木材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不全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千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後悔萬後悔悔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之已晚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悔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斷腸哭瞎眼也是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枉然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勸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世上修行客以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我為戒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莫學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我假支應錯認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定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盤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206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好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行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持上品蓮功德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所換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西方極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樂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宮逍遙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無邊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功德受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超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品三千六百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次行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持得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品四萬八千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一分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功一分果不錯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一毫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一分私慾心難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瞞蒼天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我只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說存私心誰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能看見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一分人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慾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私難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回西天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仙佛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聖本正直驚天動地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費力怎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成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了大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羅金仙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卻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不知鑒察神時刻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察看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三尸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神時刻間跟隨身邊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1329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怕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行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持皈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清戒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又不整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洩了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道十二萬難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把身翻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駕慈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舟渡原人遍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流苦勸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上方坐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蓮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台萬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人朝參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紅塵身懶惰惜力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不進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上方當執事手腳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不閒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紅塵廣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捨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財捐助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賠墊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上方龍鳳閣玉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瓦金磚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紅塵捨寒衣並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施茶飯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上方佩綬帶頭頂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冠簪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紅塵捨鞋襪又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捨雨傘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天梯登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雲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鞋行動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足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穿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26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589</TotalTime>
  <Words>447</Words>
  <Application>Microsoft Office PowerPoint</Application>
  <PresentationFormat>如螢幕大小 (16:9)</PresentationFormat>
  <Paragraphs>81</Paragraphs>
  <Slides>15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小徒兒怨師尊㈡ 悟見講</vt:lpstr>
      <vt:lpstr>小徒兒怨師尊㈡ 悟見講</vt:lpstr>
      <vt:lpstr>小徒兒怨師尊㈡ 悟見講</vt:lpstr>
      <vt:lpstr>小徒兒怨師尊㈡ 悟見講</vt:lpstr>
      <vt:lpstr>小徒兒怨師尊㈡ 悟見講</vt:lpstr>
      <vt:lpstr>小徒兒怨師尊㈡ 悟見講</vt:lpstr>
      <vt:lpstr>小徒兒怨師尊㈡ 悟見講</vt:lpstr>
      <vt:lpstr>小徒兒怨師尊㈡ 悟見講</vt:lpstr>
      <vt:lpstr>小徒兒怨師尊㈡ 悟見講</vt:lpstr>
      <vt:lpstr>小徒兒怨師尊㈡ 悟見講</vt:lpstr>
      <vt:lpstr>小徒兒怨師尊㈡ 悟見講</vt:lpstr>
      <vt:lpstr>小徒兒怨師尊㈡ 悟見講</vt:lpstr>
      <vt:lpstr>小徒兒怨師尊㈡ 悟見講</vt:lpstr>
      <vt:lpstr>小徒兒怨師尊㈡ 悟見講</vt:lpstr>
      <vt:lpstr>小徒兒怨師尊㈡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315</cp:revision>
  <dcterms:created xsi:type="dcterms:W3CDTF">2014-02-15T05:50:45Z</dcterms:created>
  <dcterms:modified xsi:type="dcterms:W3CDTF">2018-08-05T07:55:56Z</dcterms:modified>
  <cp:contentStatus/>
</cp:coreProperties>
</file>