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96" r:id="rId2"/>
    <p:sldId id="314" r:id="rId3"/>
    <p:sldId id="313" r:id="rId4"/>
    <p:sldId id="312" r:id="rId5"/>
    <p:sldId id="311" r:id="rId6"/>
    <p:sldId id="297" r:id="rId7"/>
    <p:sldId id="310" r:id="rId8"/>
    <p:sldId id="309" r:id="rId9"/>
    <p:sldId id="308" r:id="rId10"/>
    <p:sldId id="307" r:id="rId11"/>
    <p:sldId id="315" r:id="rId12"/>
    <p:sldId id="306" r:id="rId13"/>
    <p:sldId id="305" r:id="rId14"/>
    <p:sldId id="304" r:id="rId15"/>
    <p:sldId id="303" r:id="rId1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49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2018/8/2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2018/8/2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2018/8/2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2018/8/2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2018/8/2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2018/8/2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2018/8/2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2018/8/2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2018/8/2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2018/8/2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2018/8/2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2018/8/2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2018/8/2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尊㈠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</a:t>
            </a:r>
            <a:r>
              <a:rPr lang="zh-TW" altLang="en-US" sz="32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</a:t>
            </a:r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</a:t>
            </a:r>
            <a:endParaRPr lang="en-US" altLang="zh-TW" sz="32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徒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兒見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師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尊跪拜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蓮前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悽慘眼落淚問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聲師安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叩罷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頭平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身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起四下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觀望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師修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的真威嚴各樣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齊全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師修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的古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體祥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光滿面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穿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一身黃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架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裟藍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翠鑲邊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手拿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著齋戒珠五十四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端坐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這金蓮台赤腳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雙盤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武將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軍穿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金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甲兩邊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排站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個個執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寶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器侍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立駕前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護法合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韋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馱懷抱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天杵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左金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童右玉女面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帶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笑顏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尊㈠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教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罷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事急速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行走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你偏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說佛堂好多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停幾天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我教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你待後學不分彼此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你偏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說這個好那個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無緣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我教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你佛家錢莫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肥家計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你偏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說借一時過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日再還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紅塵講規矩全然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不計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辦道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去不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遵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規糊塗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麻纏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紅塵你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只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說日子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長遠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停幾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去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辦不在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一天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紅塵這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件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事你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作懈怠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我催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你學謹慎惹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人心煩</a:t>
            </a:r>
          </a:p>
        </p:txBody>
      </p:sp>
    </p:spTree>
    <p:extLst>
      <p:ext uri="{BB962C8B-B14F-4D97-AF65-F5344CB8AC3E}">
        <p14:creationId xmlns:p14="http://schemas.microsoft.com/office/powerpoint/2010/main" val="80049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尊㈠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此時果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位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小你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把誰怨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可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知道此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非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輕後悔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遲焉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遇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風波怕生死藏身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退步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如今你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想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與諸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佛並肩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你說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我蓮台大排場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體面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全沒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想我當日受過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熬煎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也曾為大道遭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風受害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也曾為大道受過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艱難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也曾為大道沖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風戴雨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也曾為大道晝夜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不眠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也曾為大道受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人誹謗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也曾為大道上下包涵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704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尊㈠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也曾為大道拋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家離遠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也曾為大道忍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飢受寒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也曾為大道受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責受怨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也曾為大道花費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銀錢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也曾為大道受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些驚險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也曾別父母難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盡孝念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任隨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甜任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隨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苦不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起恨念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任千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魔並萬難我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沒鬆肩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說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不盡在紅塵修道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苦難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才修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成丈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體上品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金蓮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善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男女遵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規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訓加緊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調辦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晝夜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裡勤加工才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算英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賢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565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尊㈠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凡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拜佛上品供不可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省儉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強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將就造罪過心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不誠虔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逢講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道側耳聽不許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攪亂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截斷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了人的話實在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不賢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可惜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這當天任他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不去辦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領命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的常在家不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駕法船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臨危歸上方賬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不好算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降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品級削職分難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佔上蓮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那時你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才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信道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要實辦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不實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辦落虛名虛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月空遷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既得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緣又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失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緣難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把人怨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想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自在好便宜墮落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深淵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338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尊㈠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當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領袖要廉潔清白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謹慎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品行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高規矩好令人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謹嚴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不圖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升不圖賞聽天由命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不愛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銀不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愛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錢不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為吃穿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於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後學勤講究不厭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不倦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不論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富不論貴不論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貧寒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這才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是好領袖規矩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嚴整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靜渡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己動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渡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人功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果兩全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自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盤古先天道單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傳一貫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堯傳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舜舜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授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禹歷代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相傳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周末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時水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精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佛倒裝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下世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生尼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山成至聖教化三千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578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尊㈠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治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世講禮法道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不露現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內藏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著出世法率性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先天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將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一貫授顏回復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聖克己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居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陋巷緊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抱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守參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悟妙玄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顏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去世這大道曾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參繼續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述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中庸乃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孔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伋孟軻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七篇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亞聖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後失真傳翰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墨教演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習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夫子之文章誰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言性天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至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梁朝達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摩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佛興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教普渡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如今十六代末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復宗傳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虛無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祖命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老治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規調辦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排十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地選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萬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靈駕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舟收圓</a:t>
            </a:r>
          </a:p>
        </p:txBody>
      </p:sp>
    </p:spTree>
    <p:extLst>
      <p:ext uri="{BB962C8B-B14F-4D97-AF65-F5344CB8AC3E}">
        <p14:creationId xmlns:p14="http://schemas.microsoft.com/office/powerpoint/2010/main" val="264221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尊㈠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滿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牆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上各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顯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工畫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的好看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後閃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屏有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山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景墨水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丹青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龍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鳳輦內端坐師傅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形像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逢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大會萬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朝香煙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沖天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黃羅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傘並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鸞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駕兩廂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放滿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金爪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斧朝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鐙照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眼明鮮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金字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扁玉石牌高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懸前殿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紫金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樑白玉柱下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鋪金磚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觀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不盡廟裡邊各樣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仙景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再序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明廟周圍霞光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電閃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遠望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著密松林威武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好看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眼前活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龍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地綠水青山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2051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尊㈠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左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護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山自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生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的青龍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戲水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右輔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沙長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就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的白虎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登山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山門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外石獅子張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牙睜眼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三層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門各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都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有把門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靈官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圍牆似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黃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城賽過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金殿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松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柏樹週圍繞廟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在中間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山門往上觀五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進宅院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勝過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那西方景仙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佛洞天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金寶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殿滾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龍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脊上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安大穩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金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獅子五海馬廟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脊站嚴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上叩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著琉璃瓦明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晃耀眼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四角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的風鈴響震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地驚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083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尊㈠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墀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階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臺八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寶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砌三十六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級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迎路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寬月牙橋玉石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欄杆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樂舞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樓修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好對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住正殿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左鐘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閣右鼓樓擺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列兩邊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地賑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靈廟宇大清雅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翠棟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上水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石下清水不俗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不凡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宮殿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前十方堂兩邊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道院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紫竹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林聚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亭還有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花園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後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山上何首烏綠葉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罩滿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吃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一個就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成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了大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羅金仙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每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早晚進香人來往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不斷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有求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福有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求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壽有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祈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平安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856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尊㈠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善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男合信女來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把供獻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香花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果盡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擺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在師傅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蓮前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小徒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兒越觀看心中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越嘆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自愧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我沒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修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成淚滴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胸前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一個小香火離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河不遠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又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低矮又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窄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狹小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廟一間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逢秋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夏漲大水心驚膽戰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颳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大風下大雨漂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濕衣衫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伏天無樹蔭曬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的出汗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只有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棵小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茅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枸枝葉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不全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到冬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日乞丐兒燒火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做飯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濕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柴草又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乾薰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滿濃煙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072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尊㈠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薰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得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我眼流淚睜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不開眼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無奈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何坐不住站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在外邊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成年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月無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人來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把供獻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元旦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節三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炷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香要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等一年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香火無供養這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還不算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叫化子無人管餓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死裡邊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臭髒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氣薰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我實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難停站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成月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餘無人埋叫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我作難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面前無執事沒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多陪伴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一個小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金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童面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不喜歡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一雙舊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雲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鞋穿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在足上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吾座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前無寶貝赤手空拳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0698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尊㈠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小徒兒說</a:t>
            </a:r>
            <a:endParaRPr lang="en-US" altLang="zh-TW" sz="32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頂破頭巾頭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上所戴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身穿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著藍道袍也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不新鮮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我修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的蓮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台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小只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把師怨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怨只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怨在紅塵勸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我輕言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高看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我寬待我害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我不淺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嚴緊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我責罰我我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把光沾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老師傅蓮台上微微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冷笑</a:t>
            </a:r>
            <a:endParaRPr lang="en-US" altLang="zh-TW" sz="32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提起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你在塵世行道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根源我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教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你休動火你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說性暴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我教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你少說話你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不厭煩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我教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你去開荒替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天闡道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你偏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說出遠門實在作難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2804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尊㈠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</a:t>
            </a:r>
            <a:r>
              <a:rPr lang="zh-TW" altLang="en-US" sz="32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</a:t>
            </a:r>
            <a:endParaRPr lang="en-US" altLang="zh-TW" sz="32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教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你開佛堂天橋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搭起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你偏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說日子薄房屋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不寬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我教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你多立德憑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功定果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你偏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說哄愚人花費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銀錢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我教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你看破些紅塵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是假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你偏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說兒女小再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遲幾年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我教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你對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友總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要恭敬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你偏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說無暇空應酬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此端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我教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你惜口福勿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貪美味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你偏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食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葷總是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口饞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我教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你加猛勇始終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不怠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你偏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說愚蠢人慢慢向前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3002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小徒兒怨師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尊㈠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</a:t>
            </a:r>
            <a:r>
              <a:rPr lang="zh-TW" altLang="en-US" sz="32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</a:t>
            </a:r>
            <a:endParaRPr lang="en-US" altLang="zh-TW" sz="32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教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行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持改過遷善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你偏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說修行事半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聖半凡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我教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你清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潔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白功德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賬款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你偏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說聖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凡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利何必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太嚴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我教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你避嫌疑榜樣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學好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你偏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說不和光混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俗也難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我教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你心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低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小嚴守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皈戒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你偏</a:t>
            </a:r>
            <a:r>
              <a:rPr lang="zh-TW" altLang="en-US" sz="3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說過整齊人心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膽寒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我教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你拜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罷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佛多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講規戒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你偏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說身勞累不勝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困倦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我教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你存敬畏遵行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條例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你偏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說誰能夠照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得十全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66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586</TotalTime>
  <Words>324</Words>
  <Application>Microsoft Office PowerPoint</Application>
  <PresentationFormat>如螢幕大小 (16:9)</PresentationFormat>
  <Paragraphs>75</Paragraphs>
  <Slides>15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3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小徒兒怨師尊㈠ 悟見講</vt:lpstr>
      <vt:lpstr>小徒兒怨師尊㈠ 悟見講</vt:lpstr>
      <vt:lpstr>小徒兒怨師尊㈠ 悟見講</vt:lpstr>
      <vt:lpstr>小徒兒怨師尊㈠ 悟見講</vt:lpstr>
      <vt:lpstr>小徒兒怨師尊㈠ 悟見講</vt:lpstr>
      <vt:lpstr>小徒兒怨師尊㈠ 悟見講</vt:lpstr>
      <vt:lpstr>小徒兒怨師尊㈠ 悟見講</vt:lpstr>
      <vt:lpstr>小徒兒怨師尊㈠ 悟見講</vt:lpstr>
      <vt:lpstr>小徒兒怨師尊㈠ 悟見講</vt:lpstr>
      <vt:lpstr>小徒兒怨師尊㈠ 悟見講</vt:lpstr>
      <vt:lpstr>小徒兒怨師尊㈠ 悟見講</vt:lpstr>
      <vt:lpstr>小徒兒怨師尊㈠ 悟見講</vt:lpstr>
      <vt:lpstr>小徒兒怨師尊㈠ 悟見講</vt:lpstr>
      <vt:lpstr>小徒兒怨師尊㈠ 悟見講</vt:lpstr>
      <vt:lpstr>小徒兒怨師尊㈠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308</cp:revision>
  <dcterms:created xsi:type="dcterms:W3CDTF">2014-02-15T05:50:45Z</dcterms:created>
  <dcterms:modified xsi:type="dcterms:W3CDTF">2018-08-02T01:03:08Z</dcterms:modified>
  <cp:contentStatus/>
</cp:coreProperties>
</file>