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63" r:id="rId2"/>
    <p:sldId id="264" r:id="rId3"/>
    <p:sldId id="268" r:id="rId4"/>
    <p:sldId id="275" r:id="rId5"/>
    <p:sldId id="267" r:id="rId6"/>
    <p:sldId id="276" r:id="rId7"/>
    <p:sldId id="273" r:id="rId8"/>
    <p:sldId id="274" r:id="rId9"/>
    <p:sldId id="277" r:id="rId10"/>
    <p:sldId id="266" r:id="rId11"/>
    <p:sldId id="270" r:id="rId12"/>
    <p:sldId id="278" r:id="rId13"/>
    <p:sldId id="272" r:id="rId14"/>
    <p:sldId id="269" r:id="rId15"/>
    <p:sldId id="279" r:id="rId16"/>
    <p:sldId id="271" r:id="rId17"/>
    <p:sldId id="265" r:id="rId18"/>
    <p:sldId id="280" r:id="rId19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758" y="49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848A3-0DCB-47CC-BF7E-B4733518BB66}" type="datetimeFigureOut">
              <a:rPr lang="zh-TW" altLang="en-US" smtClean="0"/>
              <a:t>2017/12/1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53A78-DC1A-47FB-95CC-0377C20A8E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1507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853A78-DC1A-47FB-95CC-0377C20A8E93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225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853A78-DC1A-47FB-95CC-0377C20A8E93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2966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853A78-DC1A-47FB-95CC-0377C20A8E93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9453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2017/12/1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2017/12/1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23478"/>
            <a:ext cx="658416" cy="4680520"/>
          </a:xfrm>
        </p:spPr>
        <p:txBody>
          <a:bodyPr>
            <a:normAutofit fontScale="90000"/>
          </a:bodyPr>
          <a:lstStyle/>
          <a:p>
            <a:r>
              <a:rPr lang="zh-TW" altLang="en-US" sz="4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規出告返面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8136904" cy="4742035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一、本訓鎮壇詩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湖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碧山青開蓮花　揚耀古今放光華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隱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埋真機應時顯　道</a:t>
            </a:r>
            <a:r>
              <a:rPr lang="zh-TW" altLang="en-US" sz="4000" b="1" dirty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炁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濟善脫塵娑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禪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定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大法察奧妙　救拯迷童明根芽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師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表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萬世掌命脈　人心返樸故里跨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吾乃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　湖隱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禪師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　奉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諭降至壇屋　參叩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駕　再批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書   咳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ea typeface="全真顏體" pitchFamily="49" charset="-120"/>
              </a:rPr>
              <a:t/>
            </a:r>
            <a:br>
              <a:rPr lang="zh-TW" altLang="en-US" sz="4000" dirty="0">
                <a:ea typeface="全真顏體" pitchFamily="49" charset="-120"/>
              </a:rPr>
            </a:br>
            <a:endParaRPr lang="zh-TW" altLang="en-US" sz="4000" dirty="0"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5569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267494"/>
            <a:ext cx="658416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佛規出告返面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8136904" cy="474203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盡忠盡於彌羅天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老師慈訓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盡忠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盡孝人應守　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失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忠失孝遭沉淪</a:t>
            </a:r>
            <a:b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盡忠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盡於彌羅天　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盡孝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盡於老娘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親</a:t>
            </a:r>
            <a:endParaRPr lang="en-US" altLang="zh-TW" sz="4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父母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若在勿遠遊　</a:t>
            </a: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遊必有方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慰長心</a:t>
            </a:r>
            <a:b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跡應作效古聖　助道化人登慈臻</a:t>
            </a:r>
            <a:b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154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267493"/>
            <a:ext cx="658416" cy="468052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佛規出告返面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92888" cy="474203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己任若盡可成道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老師慈訓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而作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應知曉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抱定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勇志振精神</a:t>
            </a:r>
            <a:b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始終如一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莫荒廢　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牢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志行事報天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恩</a:t>
            </a:r>
            <a:endParaRPr lang="en-US" altLang="zh-TW" sz="4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己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任若盡可成道　</a:t>
            </a: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極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樂家鄉證蓮品</a:t>
            </a:r>
            <a:b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大志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一決效天命　</a:t>
            </a: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愚公移山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信心</a:t>
            </a:r>
            <a:endParaRPr lang="en-US" altLang="zh-TW" sz="43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154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172400" y="267494"/>
            <a:ext cx="802432" cy="468052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佛規出告返面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848872" cy="474203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無志小事難得辦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老師慈訓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無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志小事難得辦　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立志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易建大功勳</a:t>
            </a:r>
            <a:b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若是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頑性逆天命　自招大禍而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降臨</a:t>
            </a:r>
            <a:endParaRPr lang="en-US" altLang="zh-TW" sz="4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天堂有路爾不走           　地獄門閉硬闖奔</a:t>
            </a:r>
            <a:b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受了孽果之報應　          時至淚濕滿</a:t>
            </a: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衣襟</a:t>
            </a:r>
            <a:endParaRPr lang="en-US" altLang="zh-TW" sz="43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250175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172400" y="267494"/>
            <a:ext cx="802432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佛規出告返面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出告返面當應守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老師慈訓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生死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輪迴易轉變　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大道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難成受迴輪</a:t>
            </a:r>
            <a:b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一旦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失足枉前功　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如同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泡影天上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雲</a:t>
            </a:r>
            <a:endParaRPr lang="en-US" altLang="zh-TW" sz="4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告返面當應守　</a:t>
            </a: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人人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行之萬古存</a:t>
            </a:r>
            <a:b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賢提拔後覺醒　當應代師道揚奔</a:t>
            </a:r>
            <a:r>
              <a:rPr lang="zh-TW" altLang="en-US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/>
              <a:t/>
            </a:r>
            <a:br>
              <a:rPr lang="zh-TW" altLang="en-US" b="1" dirty="0"/>
            </a:br>
            <a:r>
              <a:rPr lang="zh-TW" altLang="en-US" b="1" dirty="0"/>
              <a:t>　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154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佛規出告返面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92888" cy="474203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十四、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行道虔勞無幾載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老師慈訓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飲水思源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恩當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報             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　事行至末勿忘本</a:t>
            </a:r>
            <a:b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行道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虔勞無幾載　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日後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極樂享蓮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品</a:t>
            </a:r>
            <a:endParaRPr lang="en-US" altLang="zh-TW" sz="4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若是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知覺速速</a:t>
            </a: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醒  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罪過放之一炬焚</a:t>
            </a:r>
            <a:b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加努力方為可　</a:t>
            </a: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以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入白陽末三</a:t>
            </a: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春</a:t>
            </a:r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154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佛規出告返面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848872" cy="474203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有志上天定無負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老師慈訓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知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返本源乃良善　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標榜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留名人人欽</a:t>
            </a:r>
            <a:b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有志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上天定無負　行道成之為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至尊</a:t>
            </a:r>
            <a:endParaRPr lang="en-US" altLang="zh-TW" sz="4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三施無畏師肩輔　          以盡己責與大任</a:t>
            </a:r>
            <a:br>
              <a:rPr lang="zh-TW" altLang="en-US" sz="4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五大犧牲能取一　 可與古聖同名</a:t>
            </a:r>
            <a:r>
              <a:rPr lang="zh-TW" altLang="en-US" sz="44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存</a:t>
            </a:r>
            <a:endParaRPr lang="en-US" altLang="zh-TW" sz="44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983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佛規出告返面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848872" cy="474203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十六、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完成三曹慶三春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老師慈訓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勿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取災殃須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行規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　履行兩全振楣門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共同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合一成一致　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完成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三曹慶三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春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批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訓至此告一段　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辭母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別契返瑤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琳</a:t>
            </a:r>
            <a:endParaRPr lang="zh-TW" alt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547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172400" y="267494"/>
            <a:ext cx="802432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佛規出告返面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92888" cy="4742035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修道的五大犧牲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一、犧牲財產淨盡為大義。</a:t>
            </a: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、犧牲名譽難堪為大仁。</a:t>
            </a: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、犧牲家族情愛為大慈。</a:t>
            </a: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、犧牲生命不顧為大勇。</a:t>
            </a: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、犧牲功果不計為大智</a:t>
            </a:r>
          </a:p>
        </p:txBody>
      </p:sp>
    </p:spTree>
    <p:extLst>
      <p:ext uri="{BB962C8B-B14F-4D97-AF65-F5344CB8AC3E}">
        <p14:creationId xmlns:p14="http://schemas.microsoft.com/office/powerpoint/2010/main" val="2241547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172400" y="267494"/>
            <a:ext cx="802432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佛規出告返面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92888" cy="4742035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本訓討論主題</a:t>
            </a:r>
            <a:endParaRPr lang="en-US" altLang="zh-TW" sz="40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何謂出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告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反面？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何謂五大犧牲？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3813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267494"/>
            <a:ext cx="658416" cy="468052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佛規出告返面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92888" cy="474203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二、本訓聖歌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逐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波浪　遂波浪　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橫流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滾滾沒英良　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豪士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醉黃梁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脫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汪洋　離汪洋　修真為強返故鄉　快樂悠久長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調寄：長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相思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/>
              <a:t/>
            </a:r>
            <a:br>
              <a:rPr lang="zh-TW" altLang="en-US" b="1" dirty="0"/>
            </a:br>
            <a:r>
              <a:rPr lang="zh-TW" altLang="en-US" b="1" dirty="0" smtClean="0"/>
              <a:t>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15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72793" y="269663"/>
            <a:ext cx="802432" cy="4680520"/>
          </a:xfrm>
        </p:spPr>
        <p:txBody>
          <a:bodyPr>
            <a:normAutofit fontScale="90000"/>
          </a:bodyPr>
          <a:lstStyle/>
          <a:p>
            <a:r>
              <a:rPr lang="zh-TW" altLang="en-US" sz="4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佛規出告返面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1" y="205978"/>
            <a:ext cx="8093281" cy="474203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3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三、本訓之冠頂訓</a:t>
            </a:r>
            <a:endParaRPr lang="en-US" altLang="zh-TW" sz="43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類拔萃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萬古耀　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</a:t>
            </a:r>
            <a:r>
              <a:rPr lang="zh-TW" altLang="en-US" sz="43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告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諭心傳覺妙奧</a:t>
            </a:r>
            <a:b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反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躬自問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莫失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錯          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zh-TW" altLang="en-US" sz="43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面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壁功深脫塵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牢</a:t>
            </a:r>
            <a:endParaRPr lang="en-US" altLang="zh-TW" sz="4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15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4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佛規出告返面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92888" cy="4742035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行道悟徹真中真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4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囑咐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賢契一篇文　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行道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悟徹真中真</a:t>
            </a:r>
            <a:b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恭敬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遵禮威儀立　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萬古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留傳耀聖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門</a:t>
            </a:r>
            <a:endParaRPr lang="en-US" altLang="zh-TW" sz="4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至理名言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化大眾　</a:t>
            </a: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殊途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</a:t>
            </a: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歸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真本根</a:t>
            </a:r>
            <a:b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百川匯宗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歸源流　至大至剛萬古存</a:t>
            </a:r>
            <a:r>
              <a:rPr lang="zh-TW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/>
              <a:t/>
            </a:r>
            <a:br>
              <a:rPr lang="zh-TW" altLang="en-US" b="1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7449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267494"/>
            <a:ext cx="658416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佛規出告返面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8136904" cy="4742035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識透是規之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底蘊</a:t>
            </a:r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浩氣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凜然貫四海　正氣磅礡透凌雲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丹心永照萬世法　歸秉至理化迷津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賢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契辦道須知曉　識透是規之底蘊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言出告反面事　人人守之應牢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遵</a:t>
            </a:r>
            <a:endParaRPr lang="en-US" altLang="zh-TW" sz="40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15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267494"/>
            <a:ext cx="658416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佛規出告返面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8136904" cy="4742035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六、出告反面真實意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老師慈訓     </a:t>
            </a:r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乃遠行至異地　</a:t>
            </a:r>
            <a:r>
              <a:rPr lang="zh-TW" altLang="en-US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告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乃通明欲出門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返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者遠方而回歸　</a:t>
            </a:r>
            <a:r>
              <a:rPr lang="zh-TW" altLang="en-US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面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乃當面而回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云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辦道奉師之承命　           召而遠方盡其心 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欲行之時報前賢　           定於何時欲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起身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4161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佛規出告返面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8064896" cy="474203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懇求前賢而指示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老師慈訓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懇求前賢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而指示　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如何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而作方能順</a:t>
            </a:r>
            <a:b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得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受前賢指點後　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時時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刻骨而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銘心</a:t>
            </a:r>
            <a:endParaRPr lang="en-US" altLang="zh-TW" sz="4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之毅力而幹辦　</a:t>
            </a: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勿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畏勞苦與艱辛</a:t>
            </a:r>
            <a:b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畢速返勿怠慢　勿可</a:t>
            </a: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貪戀誤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良辰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154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佛規出告返面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8064896" cy="474203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回歸當面報前賢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慈訓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回歸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當面報前賢　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言語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情形勿瞞隱</a:t>
            </a:r>
            <a:b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使長上心無慮　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辦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道負責無辜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恩</a:t>
            </a:r>
            <a:endParaRPr lang="en-US" altLang="zh-TW" sz="4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亦可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解談困難事　</a:t>
            </a: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大眾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互相可言論</a:t>
            </a:r>
            <a:b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先天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言之有盡忠　</a:t>
            </a: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才</a:t>
            </a: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算賢英一傑</a:t>
            </a: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endParaRPr lang="zh-TW" alt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54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172400" y="267494"/>
            <a:ext cx="802432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佛規出告返面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92888" cy="474203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怎能辦道化迷津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慈訓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若委事命爾作　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推諉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違逆辦失勤</a:t>
            </a:r>
            <a:b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smtClean="0">
                <a:latin typeface="標楷體" panose="03000509000000000000" pitchFamily="65" charset="-120"/>
                <a:ea typeface="標楷體" panose="03000509000000000000" pitchFamily="65" charset="-120"/>
              </a:rPr>
              <a:t>或者憤然怒氣</a:t>
            </a: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生　行之遲延不</a:t>
            </a:r>
            <a:r>
              <a:rPr lang="zh-TW" altLang="en-US" sz="4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盡心</a:t>
            </a:r>
            <a:endParaRPr lang="en-US" altLang="zh-TW" sz="4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草略而為誤時返　        回歸有事不說云</a:t>
            </a:r>
            <a:b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隱匿己心實可惱　           怎能辦道化</a:t>
            </a:r>
            <a:r>
              <a:rPr lang="zh-TW" altLang="en-US" sz="4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迷津</a:t>
            </a:r>
            <a:endParaRPr lang="zh-TW" alt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019137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226</TotalTime>
  <Words>425</Words>
  <Application>Microsoft Office PowerPoint</Application>
  <PresentationFormat>如螢幕大小 (16:9)</PresentationFormat>
  <Paragraphs>90</Paragraphs>
  <Slides>18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7" baseType="lpstr">
      <vt:lpstr>全真顏體</vt:lpstr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佛規出告返面 悟見講</vt:lpstr>
      <vt:lpstr>佛規出告返面 悟見講</vt:lpstr>
      <vt:lpstr>佛規出告返面 悟見講</vt:lpstr>
      <vt:lpstr>佛規出告返面 悟見講</vt:lpstr>
      <vt:lpstr>佛規出告返面 悟見講</vt:lpstr>
      <vt:lpstr>佛規出告返面 悟見講</vt:lpstr>
      <vt:lpstr>佛規出告返面 悟見講</vt:lpstr>
      <vt:lpstr>佛規出告返面 悟見講</vt:lpstr>
      <vt:lpstr>佛規出告返面 悟見講</vt:lpstr>
      <vt:lpstr>佛規出告返面 悟見講</vt:lpstr>
      <vt:lpstr>佛規出告返面 悟見講</vt:lpstr>
      <vt:lpstr>佛規出告返面 悟見講</vt:lpstr>
      <vt:lpstr>佛規出告返面 悟見講</vt:lpstr>
      <vt:lpstr>佛規出告返面 悟見講</vt:lpstr>
      <vt:lpstr>佛規出告返面 悟見講</vt:lpstr>
      <vt:lpstr>佛規出告返面 悟見講</vt:lpstr>
      <vt:lpstr>佛規出告返面 悟見講</vt:lpstr>
      <vt:lpstr>佛規出告返面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49</cp:revision>
  <dcterms:created xsi:type="dcterms:W3CDTF">2014-02-15T05:50:45Z</dcterms:created>
  <dcterms:modified xsi:type="dcterms:W3CDTF">2017-12-01T10:30:26Z</dcterms:modified>
</cp:coreProperties>
</file>