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96" r:id="rId2"/>
    <p:sldId id="304" r:id="rId3"/>
    <p:sldId id="297" r:id="rId4"/>
    <p:sldId id="305" r:id="rId5"/>
    <p:sldId id="303" r:id="rId6"/>
    <p:sldId id="302" r:id="rId7"/>
    <p:sldId id="301" r:id="rId8"/>
    <p:sldId id="300" r:id="rId9"/>
    <p:sldId id="299" r:id="rId10"/>
    <p:sldId id="298" r:id="rId11"/>
    <p:sldId id="306" r:id="rId12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3" autoAdjust="0"/>
    <p:restoredTop sz="92649" autoAdjust="0"/>
  </p:normalViewPr>
  <p:slideViewPr>
    <p:cSldViewPr>
      <p:cViewPr varScale="1">
        <p:scale>
          <a:sx n="61" d="100"/>
          <a:sy n="61" d="100"/>
        </p:scale>
        <p:origin x="744" y="35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2017/10/27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2017/10/27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2017/10/27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2017/10/27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2017/10/27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2017/10/27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回教經典與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、回教教主得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endParaRPr lang="zh-TW" altLang="en-US" sz="40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回教教主穆罕默德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，降生在中東阿拉伯的麥加古城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希拉山潛修時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，獲得天神迦伯納指點，求得天道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回教經典與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上帝是最後的歸宿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古蘭經第六十章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我們的主啊！我們只仰賴你，我們向你懺悔，你是我們的最終歸宿。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可蘭經第二章：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信道而且行善者，是樂園的居民，他們將永居其中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6151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回教經典與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TW" altLang="en-US" sz="39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十一、</a:t>
            </a:r>
            <a:r>
              <a:rPr lang="zh-TW" altLang="en-US" sz="39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上天赦罪回理天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古蘭經第五七章：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你們應當爭取，從你們的主，發出的赦宥，和與天地一樣廣闊的樂園，為信仰真主，和眾使者的人們，而準備的樂園。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古蘭經第四章：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信道而且行善者，我將使他們，入下臨諸河的樂園，而永居其中。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74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回教經典與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TW" altLang="en-US" sz="39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</a:t>
            </a:r>
            <a:r>
              <a:rPr lang="zh-TW" altLang="en-US" sz="39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阿拉就是</a:t>
            </a:r>
            <a:r>
              <a:rPr lang="zh-TW" altLang="en-US" sz="39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上帝老母</a:t>
            </a:r>
            <a:endParaRPr lang="zh-TW" altLang="en-US" sz="39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可蘭經第二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章說</a:t>
            </a:r>
            <a:endParaRPr lang="en-US" altLang="zh-TW" sz="40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那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眞主！為你們造化地面上一切所有的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可蘭經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第六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章說</a:t>
            </a:r>
            <a:endParaRPr lang="en-US" altLang="zh-TW" sz="40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讚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祂清靜，祂玄高於他們所讚述的，造化天地的主。祂造化了萬物，祂是深知萬事的。這是要你們的主，除祂以外，再無有主，萬物的造化者，你們當事奉祂，祂是管理萬事的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0659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回教經典與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三、古蘭經阿拉話語</a:t>
            </a:r>
            <a:endParaRPr lang="zh-TW" altLang="en-US" sz="4000" dirty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「古蘭經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是真主阿拉的話語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，是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回教徒奉行的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聖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典。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教主穆聖，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他服膺並宏揚安拉真主的訓誨，且向世人宣揚真主安拉的正道，帶領苦難的人民，走向正義、公平、光明、順暢的康莊大道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33134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回教經典與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回教是上帝所賜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回教又名伊斯蘭教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，是真主安拉所賜之名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意思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是：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接受、誠服、避凶險、安全、高尚、協調、健全、和平、安寧</a:t>
            </a:r>
            <a:r>
              <a:rPr lang="en-US" altLang="zh-TW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‥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等。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安拉為信仰的主宰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55238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回教經典與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五、認真主阿拉能回天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古蘭經第二章：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人們呀！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事奉你們的主，那造化你們，和你們以前的主。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那般人切知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，他們是將遇見主的，是將歸返於祂的。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3125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回教經典與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Autofit/>
          </a:bodyPr>
          <a:lstStyle/>
          <a:p>
            <a:pPr marL="36576" indent="0">
              <a:buNone/>
            </a:pPr>
            <a:r>
              <a:rPr lang="zh-TW" altLang="en-US" sz="34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六、自性真人在玄關</a:t>
            </a:r>
          </a:p>
          <a:p>
            <a:r>
              <a:rPr lang="zh-TW" altLang="en-US" sz="34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古蘭經</a:t>
            </a:r>
            <a:r>
              <a:rPr lang="zh-TW" altLang="en-US" sz="34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第二章第一</a:t>
            </a:r>
            <a:r>
              <a:rPr lang="en-US" altLang="zh-TW" sz="34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</a:t>
            </a:r>
            <a:r>
              <a:rPr lang="zh-TW" altLang="en-US" sz="34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二節曰</a:t>
            </a:r>
            <a:r>
              <a:rPr lang="zh-TW" altLang="en-US" sz="34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阿</a:t>
            </a:r>
            <a:r>
              <a:rPr lang="zh-TW" altLang="en-US" sz="3400" dirty="0">
                <a:latin typeface="標楷體" panose="03000509000000000000" pitchFamily="65" charset="-120"/>
                <a:ea typeface="標楷體" panose="03000509000000000000" pitchFamily="65" charset="-120"/>
              </a:rPr>
              <a:t>立甫，倆目、密目，這是其中毫無疑義的經典，引導一般戒慎的人。</a:t>
            </a:r>
          </a:p>
          <a:p>
            <a:r>
              <a:rPr lang="zh-TW" altLang="en-US" sz="34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古蘭經第三章第一</a:t>
            </a:r>
            <a:r>
              <a:rPr lang="en-US" altLang="zh-TW" sz="34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~</a:t>
            </a:r>
            <a:r>
              <a:rPr lang="zh-TW" altLang="en-US" sz="34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二節</a:t>
            </a:r>
            <a:r>
              <a:rPr lang="zh-TW" altLang="en-US" sz="34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4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阿</a:t>
            </a:r>
            <a:r>
              <a:rPr lang="zh-TW" altLang="en-US" sz="3400" dirty="0">
                <a:latin typeface="標楷體" panose="03000509000000000000" pitchFamily="65" charset="-120"/>
                <a:ea typeface="標楷體" panose="03000509000000000000" pitchFamily="65" charset="-120"/>
              </a:rPr>
              <a:t>立甫，倆目，密目。安拉！除牠永生支撐的以外，再無有主。</a:t>
            </a:r>
          </a:p>
          <a:p>
            <a:r>
              <a:rPr lang="zh-TW" altLang="en-US" sz="34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註：兩目密目是暗示明師指處，即是玄關竅</a:t>
            </a:r>
            <a:r>
              <a:rPr lang="zh-TW" altLang="en-US" sz="34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34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160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回教經典與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七、歸信做善回天園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可蘭經說：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凡是作惡，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且被差錯，所包圍的人，均是永居火獄的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歸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信並作善舉的人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，均是永居天園的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3944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回教經典與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不信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道下地獄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36576" indent="0">
              <a:buNone/>
            </a:pP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古蘭經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第三章：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在世時沒有信道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，臨死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時，仍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不信道的人，即使以滿地的黃金贖罪，也不被接受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等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人，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將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受痛苦的刑罰，他們絕沒有任何援助者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829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回教經典與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pPr marL="36576" indent="0">
              <a:buNone/>
            </a:pP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九、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信阿拉玄祖沾光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古蘭經第三章：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我們的主啊！我們曾經聽到一個，叫我們信仰的呼聲說：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你們要信仰你們的主！</a:t>
            </a:r>
            <a:r>
              <a:rPr lang="en-US" altLang="zh-TW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</a:p>
          <a:p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古蘭經</a:t>
            </a:r>
            <a:r>
              <a:rPr lang="en-US" altLang="zh-TW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40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我們的主啊！求你使他們進入伊甸天園，那是你曾經許給他們，和他們祖先中的善人的，他們的妻室和他們的子孫的！你確是大能的、睿智的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7713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511</TotalTime>
  <Words>783</Words>
  <Application>Microsoft Office PowerPoint</Application>
  <PresentationFormat>如螢幕大小 (16:9)</PresentationFormat>
  <Paragraphs>58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9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回教經典與天道 悟見講</vt:lpstr>
      <vt:lpstr>回教經典與天道 悟見講</vt:lpstr>
      <vt:lpstr>回教經典與天道 悟見講</vt:lpstr>
      <vt:lpstr>回教經典與天道 悟見講</vt:lpstr>
      <vt:lpstr>回教經典與天道 悟見講</vt:lpstr>
      <vt:lpstr>回教經典與天道 悟見講</vt:lpstr>
      <vt:lpstr>回教經典與天道 悟見講</vt:lpstr>
      <vt:lpstr>回教經典與天道 悟見講</vt:lpstr>
      <vt:lpstr>回教經典與天道 悟見講</vt:lpstr>
      <vt:lpstr>回教經典與天道 悟見講</vt:lpstr>
      <vt:lpstr>回教經典與天道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天道資料庫</cp:lastModifiedBy>
  <cp:revision>229</cp:revision>
  <dcterms:created xsi:type="dcterms:W3CDTF">2014-02-15T05:50:45Z</dcterms:created>
  <dcterms:modified xsi:type="dcterms:W3CDTF">2017-10-27T10:32:05Z</dcterms:modified>
  <cp:contentStatus/>
</cp:coreProperties>
</file>