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sldIdLst>
    <p:sldId id="316" r:id="rId2"/>
    <p:sldId id="317" r:id="rId3"/>
    <p:sldId id="324" r:id="rId4"/>
    <p:sldId id="318" r:id="rId5"/>
    <p:sldId id="325" r:id="rId6"/>
    <p:sldId id="319" r:id="rId7"/>
    <p:sldId id="320" r:id="rId8"/>
    <p:sldId id="321" r:id="rId9"/>
    <p:sldId id="322" r:id="rId10"/>
    <p:sldId id="323" r:id="rId11"/>
    <p:sldId id="296" r:id="rId12"/>
    <p:sldId id="308" r:id="rId13"/>
    <p:sldId id="309" r:id="rId14"/>
    <p:sldId id="310" r:id="rId15"/>
    <p:sldId id="312" r:id="rId16"/>
    <p:sldId id="313" r:id="rId17"/>
    <p:sldId id="314" r:id="rId18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2649" autoAdjust="0"/>
  </p:normalViewPr>
  <p:slideViewPr>
    <p:cSldViewPr>
      <p:cViewPr varScale="1">
        <p:scale>
          <a:sx n="61" d="100"/>
          <a:sy n="61" d="100"/>
        </p:scale>
        <p:origin x="744" y="53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2017/8/23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2017/8/23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2017/8/23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2017/8/23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2017/8/23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2017/8/23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2017/8/23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2017/8/23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2017/8/23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2017/8/23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2017/8/23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2017/8/23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2017/8/23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05978"/>
            <a:ext cx="730424" cy="47420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金剛經與天道⑴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ea typeface="全真細隸書" panose="02010609000101010101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法會因由經文</a:t>
            </a:r>
            <a:endParaRPr lang="en-US" altLang="zh-TW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如是我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聞，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一時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，佛在舍衛國，祇樹給孤獨園，與大比丘眾，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千二百五十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人俱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爾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時，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世尊，食時，著衣，持缽，入舍衛大城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乞食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。於其城中，次第乞已，還至本處。飯食訖，收衣缽。洗足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已，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敷座而坐。 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96285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/>
          </a:bodyPr>
          <a:lstStyle/>
          <a:p>
            <a:r>
              <a:rPr lang="zh-TW" altLang="en-US" sz="36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金剛經與天道⑴ </a:t>
            </a:r>
            <a:r>
              <a:rPr lang="zh-TW" altLang="en-US" sz="320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8064896" cy="4742035"/>
          </a:xfrm>
        </p:spPr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敷座而坐</a:t>
            </a:r>
            <a:endParaRPr lang="en-US" altLang="zh-TW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師母月慧菩薩說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在一舉一動中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間，當然隱藏著無窮的妙旨，外表是靜守玄，其實佛是啟示著玄關妙竅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欲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使弟子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們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了解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玄關密意，古時候的傳道，若懂得玄關止處，佛就可以傳教給他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敷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座而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坐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啟示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弟子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們，覓玄關主人的意思也，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玄關竅是至善地，猷儒家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在止於至善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也。</a:t>
            </a:r>
            <a:r>
              <a:rPr lang="en-US" altLang="zh-TW" sz="3600" dirty="0" smtClean="0">
                <a:ea typeface="全真細隸書" panose="02010609000101010101" pitchFamily="49" charset="-120"/>
              </a:rPr>
              <a:t> </a:t>
            </a:r>
            <a:endParaRPr lang="zh-TW" altLang="en-US" sz="3600" dirty="0">
              <a:ea typeface="全真細隸書" panose="02010609000101010101" pitchFamily="49" charset="-120"/>
            </a:endParaRPr>
          </a:p>
          <a:p>
            <a:endParaRPr lang="zh-TW" altLang="en-US" sz="2800" dirty="0">
              <a:ea typeface="全真顏體" pitchFamily="49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107581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58416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從金剛經見証道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一、求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不易</a:t>
            </a:r>
            <a:endParaRPr lang="en-US" altLang="zh-TW" sz="40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金剛經上說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須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菩提白佛言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：「世尊！頗有眾生，得聞如是言說章句，生實信不？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告須菩提：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「莫作是說！如來滅後，後五百歲，有持戒修福者，於此章句，能生信心，以此為實。當知是人，不於一佛、二佛、三四五佛，而種善根，已於無量千萬佛，所種諸善根。」</a:t>
            </a: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58416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從金剛經見証道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二、求道能成佛道</a:t>
            </a:r>
            <a:endParaRPr lang="en-US" altLang="zh-TW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金剛經上說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爾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時，須菩提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，聞說是經，深解義趣，涕淚悲泣，而白佛言：「希有！世尊。佛說如是甚深經典，我從昔來，所得慧眼，未曾得聞如是之經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世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尊！若復有人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，得聞是經，信心清淨，即生實相。當知是人，成就第一希有功德。」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77916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58416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從金剛經見証道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人天百萬護道</a:t>
            </a:r>
            <a:endParaRPr lang="en-US" altLang="zh-TW" sz="40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金剛經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說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復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次，須菩提！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隨說是經，乃至四句偈等，當知此處，一切世間、天、人、阿修羅，皆應供養，如佛塔廟。何況有人盡能受持讀誦。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須菩提！當知是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人，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成就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最上第一希有之法，若是經典所在之處，則為有佛，若尊重弟子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50486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58416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從金剛經見証道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求道能了脫生死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金剛經上說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須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菩提！當來之世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，若有善男子、善女人，能於此經受持讀誦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，則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為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如來，以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佛智慧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悉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知是人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，悉見是人，皆得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成就，無量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無邊功德。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34501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58416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從金剛經見証道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修辦道無量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福報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金剛經上說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須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菩提 ！於意云何？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若人滿三千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大千世界，七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寶以用布施，是人所得福德，寧為多不？須菩提言：甚多，世尊！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何以故？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是福德即非福德性，是故如來說，福德多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復有人，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於此經中受持，乃至四句偈等，為他人說，其福勝彼。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20020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58416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從金剛經見証道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金剛經上說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須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菩提！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我今實言告汝：若有善男子、善女人，以七寶滿爾所恒河沙數三千大千世界，以用布施，得福多不？須菩提言：甚多，世尊！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佛告須菩提：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若善男子、善女人，於此經中，乃至受持四句偈等，為他人說，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而此福德勝前福德。</a:t>
            </a:r>
            <a:endParaRPr lang="en-US" altLang="zh-TW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佛說：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聞是章句，乃至一念生淨信者；須菩提！如來悉知悉見，是諸眾生，得如是無量福德。</a:t>
            </a:r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97966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58416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從金剛經見証道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六、成就無量功德</a:t>
            </a:r>
            <a:endParaRPr lang="en-US" altLang="zh-TW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金剛經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上說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佛陀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說：若復有人，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於後末世，能受持讀誦此經，所得功德，於我所供養諸佛功德，百分不及一，千萬億分，乃至算數、譬喻所不能及。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若人以此般若波羅蜜經，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乃至四句偈等，受持、為他人說，於前福德百分不及一，百千萬億分，乃至算數譬喻所不能及。</a:t>
            </a:r>
          </a:p>
          <a:p>
            <a:endParaRPr lang="zh-TW" altLang="en-US" sz="3600" dirty="0">
              <a:solidFill>
                <a:srgbClr val="FFC000"/>
              </a:solidFill>
              <a:ea typeface="全真細隸書" panose="0201060900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96296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23478"/>
            <a:ext cx="730424" cy="4752528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金剛經與天道⑴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ea typeface="全真顏體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二、如是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聞真實義</a:t>
            </a:r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師母月慧菩薩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說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如是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形容大道，生天生萬物的道，在天謂之道，在人謂之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性，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是天命之謂性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真我，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聞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是看到了，聽到了，明白了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　　</a:t>
            </a:r>
            <a:endPara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55602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23478"/>
            <a:ext cx="730424" cy="4752528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金剛經與天道⑴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ea typeface="全真顏體" pitchFamily="49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二、如是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聞真實義</a:t>
            </a:r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師母月慧菩薩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說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如是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我聞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，就是形容聞道了天地之真道，見到了自己的真如性。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也就是看見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了本性，看見了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大道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期辦道，明師一指玄關竅妙，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若能了解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其中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真理，即是如是我聞｜明了心，見了性也。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773594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金剛經與天道⑴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三、一千二百五十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俱</a:t>
            </a:r>
            <a:endParaRPr lang="en-US" altLang="zh-TW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師母月慧菩薩說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此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句並非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指一千二百五十人來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聽講，是另有所屬；因聽佛講經，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每次都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是人天百萬在聽，是不止這些人的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7889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金剛經與天道⑴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三、一千二百五十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俱</a:t>
            </a:r>
            <a:endParaRPr lang="en-US" altLang="zh-TW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師母月慧菩薩說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者一理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，天地人萬物之造化本源，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二百者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可以形容為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一理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所化之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二氣，謂陰陽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五十者可謂五行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，所謂天地間之造化就是</a:t>
            </a:r>
            <a:r>
              <a:rPr lang="zh-TW" altLang="en-US" sz="360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3600" smtClean="0">
                <a:latin typeface="標楷體" panose="03000509000000000000" pitchFamily="65" charset="-120"/>
                <a:ea typeface="標楷體" panose="03000509000000000000" pitchFamily="65" charset="-120"/>
              </a:rPr>
              <a:t>理化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二氣，二氣化五行，天地陰陽萬物成矣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TW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3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2887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05978"/>
            <a:ext cx="730424" cy="47420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金剛經與天道⑴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佛在舍衛城</a:t>
            </a:r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師母月慧菩薩說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在舍衛城是地名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，此地名是佛所住的地方，所講道的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地方，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形容在人的本身玄關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竅。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大地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眾生皆有佛性，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自性佛的玄關竅，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以佛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在舍衛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城，作為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形容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TW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55948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05979"/>
            <a:ext cx="730424" cy="4742035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金剛經與天道⑴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9"/>
            <a:ext cx="7992888" cy="4814043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祇樹給孤獨園</a:t>
            </a:r>
            <a:endParaRPr lang="en-US" altLang="zh-TW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師母月慧菩薩說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在傳道的時候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，欲使眾生開悟，都將止處以「言在此，意在彼」的方法，讓修道者去摸索，所以「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祇樹給孤獨園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」雖然是孤獨長者所捐獻，確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是形容著「玄關竅」四週的環境狀態也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。此猶如「紫竹林中觀自在，白蓮座上現如來」這個對聯，有相等意義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 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>
              <a:ea typeface="全真顏體" pitchFamily="49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29005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05978"/>
            <a:ext cx="730424" cy="47420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金剛經與天道⑴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乞食、洗足</a:t>
            </a:r>
            <a:endParaRPr lang="en-US" altLang="zh-TW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師母月慧菩薩說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乞食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乃是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「親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民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功夫，與天道救渡眾生之意，不謀而合。 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次第乞已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，乃是指佛視眾生皆平等，不分貴賤，與天道所主張的「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佛性平等」是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一樣的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去其不好的行為謂洗足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，如儒家之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﹁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在明明德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﹂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也。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31215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205978"/>
            <a:ext cx="730424" cy="47420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金剛經與天道⑴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/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205978"/>
            <a:ext cx="7920880" cy="4742035"/>
          </a:xfrm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七、收拾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衣缽</a:t>
            </a:r>
            <a:endParaRPr lang="en-US" altLang="zh-TW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師母月慧菩薩說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當然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人落後天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，須要返回先天，就是返本還原之義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也。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要返本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還原，須要收拾衣缽，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去掉壞事不作，找到玄關主人，才可以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返回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本處故家鄉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TW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75170793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516</TotalTime>
  <Words>1421</Words>
  <Application>Microsoft Office PowerPoint</Application>
  <PresentationFormat>如螢幕大小 (16:9)</PresentationFormat>
  <Paragraphs>84</Paragraphs>
  <Slides>17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27" baseType="lpstr">
      <vt:lpstr>全真細隸書</vt:lpstr>
      <vt:lpstr>全真顏體</vt:lpstr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金剛經與天道⑴ 悟見講</vt:lpstr>
      <vt:lpstr>金剛經與天道⑴ 悟見講</vt:lpstr>
      <vt:lpstr>金剛經與天道⑴ 悟見講</vt:lpstr>
      <vt:lpstr>金剛經與天道⑴ 悟見講</vt:lpstr>
      <vt:lpstr>金剛經與天道⑴ 悟見講</vt:lpstr>
      <vt:lpstr>金剛經與天道⑴ 悟見講</vt:lpstr>
      <vt:lpstr>金剛經與天道⑴ 悟見講</vt:lpstr>
      <vt:lpstr>金剛經與天道⑴ 悟見講</vt:lpstr>
      <vt:lpstr>金剛經與天道⑴ 悟見講</vt:lpstr>
      <vt:lpstr>金剛經與天道⑴ 悟見講</vt:lpstr>
      <vt:lpstr>從金剛經見証道 悟見講</vt:lpstr>
      <vt:lpstr>從金剛經見証道 悟見講</vt:lpstr>
      <vt:lpstr>從金剛經見証道 悟見講</vt:lpstr>
      <vt:lpstr>從金剛經見証道 悟見講</vt:lpstr>
      <vt:lpstr>從金剛經見証道 悟見講</vt:lpstr>
      <vt:lpstr>從金剛經見証道 悟見講</vt:lpstr>
      <vt:lpstr>從金剛經見証道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天道資料庫</cp:lastModifiedBy>
  <cp:revision>204</cp:revision>
  <dcterms:created xsi:type="dcterms:W3CDTF">2014-02-15T05:50:45Z</dcterms:created>
  <dcterms:modified xsi:type="dcterms:W3CDTF">2017-08-23T08:02:51Z</dcterms:modified>
  <cp:contentStatus/>
</cp:coreProperties>
</file>