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96" r:id="rId2"/>
    <p:sldId id="297" r:id="rId3"/>
    <p:sldId id="305" r:id="rId4"/>
    <p:sldId id="306" r:id="rId5"/>
    <p:sldId id="304" r:id="rId6"/>
    <p:sldId id="303" r:id="rId7"/>
    <p:sldId id="302" r:id="rId8"/>
    <p:sldId id="301" r:id="rId9"/>
    <p:sldId id="300" r:id="rId10"/>
    <p:sldId id="299" r:id="rId11"/>
    <p:sldId id="298" r:id="rId1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9969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2018/5/6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金剛經勸人求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、如是我聞示求道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如是形容大道，生天生萬物的道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，在天謂之道，在人謂之性，是天命之謂性；我是真我，聞是看到了，聽到了，明白了。　　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如是我聞，就是形容聞道了天地之真道，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見到了自己的真如性。也就是看見了本性，看見了大道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金剛經勸人求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九、佛陀説要求道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須菩提請示佛陀：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世尊！善男子、善女人，發阿耨多羅三藐三菩提心，云何應住？云何降伏其心？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佛言：善哉！善哉！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。善男子、善女人，發阿耨多羅三藐三菩提心，應如是住，如是降伏其心。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446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金剛經勸人求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十、求道因緣累世修</a:t>
            </a:r>
          </a:p>
          <a:p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金剛經上佛陀説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須菩提白佛言：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世尊！頗有眾生，得聞如是言說章句，生實信不？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佛告須菩提：莫作是說！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如來滅後，後五百歲，有持戒修福者，於此章句，能生信心，以此為實</a:t>
            </a:r>
            <a:r>
              <a:rPr lang="zh-TW" altLang="en-US" sz="3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4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</a:t>
            </a:r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知是人，不於一佛、二佛、三四五佛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，而種善根，已於無量千萬佛，所種諸善根。</a:t>
            </a:r>
            <a:endParaRPr lang="zh-TW" altLang="en-US" sz="3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154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金剛經勸人求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二、我聞就是求天道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期辦道，明師一指玄關竅妙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，若能了解其中真理，即是如是我聞，明了心，見了性也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673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金剛經勸人求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en-US" altLang="zh-TW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1250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即是道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此句並非指一千二百五十人來聽講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，是另有所屬；因聽佛講經，每次都是人天百萬在聽，是不止這些人的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92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金剛經勸人求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en-US" altLang="zh-TW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1250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即是道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者一理，天地人萬物之造化本源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，二百者可以形容為一理所化之二氣，謂陰陽，五十者可謂五行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所謂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天地間之造化就是一理化二氣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，二氣化五行，天地陰陽萬物成矣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078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金剛經勸人求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四、自性佛在玄關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佛在舍衛城是地名，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此地名是佛所住的地方，所講道的地方，形容在人的本身玄關竅。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大地眾生皆有佛性，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自性佛的玄關竅，以佛在舍衛城，作為形容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843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金剛經勸人求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五、孤獨園示求天道</a:t>
            </a:r>
          </a:p>
          <a:p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佛在傳道的時候，欲使眾生開悟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，都將止處以「言在此，意在彼」的方法，讓修道者去摸索，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所以「祇樹給孤獨園」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雖然是孤獨長者所捐獻，確是形容著「玄關竅」四週的環境狀態也。此猶如「紫竹林中觀自在，白蓮座上現如來」這個對聯，有相等意義</a:t>
            </a:r>
            <a:r>
              <a:rPr lang="zh-TW" altLang="en-US" sz="3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426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金剛經勸人求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六、乞食洗足渡衆生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乞食乃是「親民」的功夫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，與天道救渡眾生之意，不謀而合。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次第乞已，乃是指佛視眾生皆平等，不分貴賤，與天道所主張的「佛性平等」是一樣的。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去其不好的行為謂洗足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，如儒家之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在明明德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247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金剛經勸人求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七、收拾衣缽示回天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當然人落後天，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須要返回先天，就是返本還原之義也。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要返本還原，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須要收拾衣缽，去掉壞事不作，找到玄關主人，才可以返回本處故家鄉。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144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金剛經勸人求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八、敷座而坐示求道</a:t>
            </a:r>
          </a:p>
          <a:p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佛在一舉一動中間，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當然隱藏著無窮的妙旨，外表是靜守玄，其實佛是啟示著玄關妙竅，欲使弟子們了解玄關密意，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古時候的傳道，若懂得玄關止處，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佛就可以傳教給他； 「敷座而坐」是啟示弟子們，覓玄關主人的意思也，玄關竅是至善地，猷儒家之「在止於至善」也</a:t>
            </a:r>
            <a:r>
              <a:rPr lang="zh-TW" altLang="en-US" sz="3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461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548</TotalTime>
  <Words>836</Words>
  <Application>Microsoft Office PowerPoint</Application>
  <PresentationFormat>如螢幕大小 (16:9)</PresentationFormat>
  <Paragraphs>55</Paragraphs>
  <Slides>11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9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金剛經勸人求道 悟見講</vt:lpstr>
      <vt:lpstr>金剛經勸人求道 悟見講</vt:lpstr>
      <vt:lpstr>金剛經勸人求道 悟見講</vt:lpstr>
      <vt:lpstr>金剛經勸人求道 悟見講</vt:lpstr>
      <vt:lpstr>金剛經勸人求道 悟見講</vt:lpstr>
      <vt:lpstr>金剛經勸人求道 悟見講</vt:lpstr>
      <vt:lpstr>金剛經勸人求道 悟見講</vt:lpstr>
      <vt:lpstr>金剛經勸人求道 悟見講</vt:lpstr>
      <vt:lpstr>金剛經勸人求道 悟見講</vt:lpstr>
      <vt:lpstr>金剛經勸人求道 悟見講</vt:lpstr>
      <vt:lpstr>金剛經勸人求道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284</cp:revision>
  <dcterms:created xsi:type="dcterms:W3CDTF">2014-02-15T05:50:45Z</dcterms:created>
  <dcterms:modified xsi:type="dcterms:W3CDTF">2018-05-06T02:18:34Z</dcterms:modified>
  <cp:contentStatus/>
</cp:coreProperties>
</file>