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96" r:id="rId2"/>
    <p:sldId id="305" r:id="rId3"/>
    <p:sldId id="304" r:id="rId4"/>
    <p:sldId id="303" r:id="rId5"/>
    <p:sldId id="302" r:id="rId6"/>
    <p:sldId id="297" r:id="rId7"/>
    <p:sldId id="306" r:id="rId8"/>
    <p:sldId id="310" r:id="rId9"/>
    <p:sldId id="309" r:id="rId10"/>
    <p:sldId id="308" r:id="rId11"/>
    <p:sldId id="307" r:id="rId12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3" autoAdjust="0"/>
    <p:restoredTop sz="92649" autoAdjust="0"/>
  </p:normalViewPr>
  <p:slideViewPr>
    <p:cSldViewPr>
      <p:cViewPr varScale="1">
        <p:scale>
          <a:sx n="92" d="100"/>
          <a:sy n="92" d="100"/>
        </p:scale>
        <p:origin x="738" y="7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2016/11/13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2016/11/13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2016/11/13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2016/11/13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2016/11/13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2016/11/13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2016/11/13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2016/11/13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2016/11/13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2016/11/13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2016/11/13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2016/11/13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Autofit/>
          </a:bodyPr>
          <a:lstStyle/>
          <a:p>
            <a:r>
              <a:rPr lang="zh-TW" altLang="en-US" sz="32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濟公</a:t>
            </a:r>
            <a:r>
              <a:rPr lang="zh-TW" altLang="en-US" sz="32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說八大人覺經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濟公老師</a:t>
            </a: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説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TW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                    八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大人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覺經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第一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以無常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觀、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無我觀、不淨觀、苦空觀，來觀察宇宙和人生的一切事情。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第二、貪慾是痛苦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的根源，要斷除貪欲才能解脫自在。</a:t>
            </a:r>
          </a:p>
          <a:p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Autofit/>
          </a:bodyPr>
          <a:lstStyle/>
          <a:p>
            <a:r>
              <a:rPr lang="zh-TW" altLang="en-US" sz="32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</a:t>
            </a:r>
            <a:r>
              <a:rPr lang="zh-TW" altLang="en-US" sz="32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說八大人覺經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lnSpcReduction="10000"/>
          </a:bodyPr>
          <a:lstStyle/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佛陀說</a:t>
            </a:r>
            <a:endParaRPr lang="en-US" altLang="zh-TW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如此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八事。乃是諸佛菩薩大人之所覺悟。精進行道慈悲修慧。乘法身船至涅槃岸。復還生死度脫眾生。以前八事。開導一切。令諸眾生覺生死苦。捨離五欲修心聖道。若佛弟子。誦此八事。於念念中。滅無量罪。進趣菩提。速登正覺。永斷生死。常住快樂。</a:t>
            </a:r>
          </a:p>
          <a:p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803681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Autofit/>
          </a:bodyPr>
          <a:lstStyle/>
          <a:p>
            <a:r>
              <a:rPr lang="zh-TW" altLang="en-US" sz="32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</a:t>
            </a:r>
            <a:r>
              <a:rPr lang="zh-TW" altLang="en-US" sz="32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說八大人覺經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/>
          </a:bodyPr>
          <a:lstStyle/>
          <a:p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791714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Autofit/>
          </a:bodyPr>
          <a:lstStyle/>
          <a:p>
            <a:r>
              <a:rPr lang="zh-TW" altLang="en-US" sz="32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濟公</a:t>
            </a:r>
            <a:r>
              <a:rPr lang="zh-TW" altLang="en-US" sz="32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說八大人覺經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第三、斷除無厭足的心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，安貧樂道、追求智慧。</a:t>
            </a:r>
          </a:p>
          <a:p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第四、不斷的修福學慧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，克服一切困難，戰勝一切的磨難，  堅持到底，取得最後的勝利。</a:t>
            </a:r>
          </a:p>
          <a:p>
            <a:endParaRPr lang="zh-TW" altLang="en-US" sz="3600" dirty="0"/>
          </a:p>
          <a:p>
            <a:endParaRPr lang="zh-TW" altLang="en-US" sz="3600" dirty="0"/>
          </a:p>
          <a:p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219740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Autofit/>
          </a:bodyPr>
          <a:lstStyle/>
          <a:p>
            <a:r>
              <a:rPr lang="zh-TW" altLang="en-US" sz="32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濟公</a:t>
            </a:r>
            <a:r>
              <a:rPr lang="zh-TW" altLang="en-US" sz="32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說八大人覺經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第五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、學習一切知識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、破除愚昧，並以自己所學之事貢獻社會。</a:t>
            </a:r>
          </a:p>
          <a:p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第六、對貧窮和愚昧的人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，要給予物質上的幫助、精神上的安慰，不要嫌棄他們。</a:t>
            </a:r>
          </a:p>
          <a:p>
            <a:endParaRPr lang="zh-TW" altLang="en-US" sz="3600" dirty="0"/>
          </a:p>
          <a:p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4243711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Autofit/>
          </a:bodyPr>
          <a:lstStyle/>
          <a:p>
            <a:r>
              <a:rPr lang="zh-TW" altLang="en-US" sz="32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濟公</a:t>
            </a:r>
            <a:r>
              <a:rPr lang="zh-TW" altLang="en-US" sz="32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說八大人覺經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lnSpcReduction="10000"/>
          </a:bodyPr>
          <a:lstStyle/>
          <a:p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第七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、不染世樂，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過著清靜安樂的生活，不做五慾的俘虜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第八、發愿普渡一切眾生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，不做自了漢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註：此八件事乃是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諸佛菩薩大人之所覺悟。</a:t>
            </a: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五欲：</a:t>
            </a:r>
            <a:r>
              <a:rPr lang="zh-CN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财</a:t>
            </a:r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、色、名、食、</a:t>
            </a:r>
            <a:r>
              <a:rPr lang="zh-CN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睡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653575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Autofit/>
          </a:bodyPr>
          <a:lstStyle/>
          <a:p>
            <a:r>
              <a:rPr lang="zh-TW" altLang="en-US" sz="32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濟公</a:t>
            </a:r>
            <a:r>
              <a:rPr lang="zh-TW" altLang="en-US" sz="32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說八大人覺經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精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進行道，慈悲修慧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，乘法身船，至涅槃岸；復還生死，渡脫眾生。以前八事，開導一切，令諸眾生，覺生死苦，捨離五欲，修心聖道。</a:t>
            </a:r>
          </a:p>
          <a:p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若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佛弟子頌此八事，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於念念中，滅無量罪；進趣菩提，速登正覺；永斷生死，常住快樂。</a:t>
            </a:r>
          </a:p>
          <a:p>
            <a:endParaRPr lang="zh-TW" altLang="en-US" sz="3600" dirty="0"/>
          </a:p>
          <a:p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4023681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Autofit/>
          </a:bodyPr>
          <a:lstStyle/>
          <a:p>
            <a:r>
              <a:rPr lang="zh-TW" altLang="en-US" sz="32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</a:t>
            </a:r>
            <a:r>
              <a:rPr lang="zh-TW" altLang="en-US" sz="32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說八大人覺經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佛陀說</a:t>
            </a:r>
            <a:endParaRPr lang="en-US" altLang="zh-TW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為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佛弟子。常於晝夜。至心誦念。八大人覺。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第一覺悟。世間無常。國土危脆。四大苦空。五陰無我。生滅變異。虛偽無主。心是惡源。形為罪藪。如是觀察。漸離生死。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第二覺知。多欲為苦。生死疲勞。從貪欲起。少欲無為。身心自在。</a:t>
            </a:r>
          </a:p>
          <a:p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186381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Autofit/>
          </a:bodyPr>
          <a:lstStyle/>
          <a:p>
            <a:r>
              <a:rPr lang="zh-TW" altLang="en-US" sz="32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</a:t>
            </a:r>
            <a:r>
              <a:rPr lang="zh-TW" altLang="en-US" sz="32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說八大人覺經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佛陀說</a:t>
            </a:r>
            <a:endParaRPr lang="en-US" altLang="zh-TW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第三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覺知。心無厭足。唯得多求。增長罪惡。菩薩不爾。常念知足。安貧守道。唯慧是業。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第四覺知。懈怠墜落。常行精進。破煩惱惡。摧伏四魔。出陰界獄。</a:t>
            </a: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註四魔：煩惱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魔、五陰魔、死魔、天魔等稱為四魔</a:t>
            </a:r>
            <a:endParaRPr lang="zh-TW" altLang="en-US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63334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Autofit/>
          </a:bodyPr>
          <a:lstStyle/>
          <a:p>
            <a:r>
              <a:rPr lang="zh-TW" altLang="en-US" sz="32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</a:t>
            </a:r>
            <a:r>
              <a:rPr lang="zh-TW" altLang="en-US" sz="32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說八大人覺經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佛陀說</a:t>
            </a:r>
            <a:endParaRPr lang="en-US" altLang="zh-TW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第五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覺悟。愚癡生死。菩薩常念。廣學多聞。增長智慧。成就辯才。教化一切。悉以大樂。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第六覺知。貧苦多怨。橫結惡緣。菩薩布施。等念冤親。不念舊惡。不憎惡人。</a:t>
            </a:r>
          </a:p>
          <a:p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028994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Autofit/>
          </a:bodyPr>
          <a:lstStyle/>
          <a:p>
            <a:r>
              <a:rPr lang="zh-TW" altLang="en-US" sz="32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</a:t>
            </a:r>
            <a:r>
              <a:rPr lang="zh-TW" altLang="en-US" sz="32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說八大人覺經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佛陀說</a:t>
            </a:r>
            <a:endParaRPr lang="en-US" altLang="zh-TW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第七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覺悟。五欲過患。雖為俗人。不染世樂。常念三衣，瓦鉢法器。志願出家。守道清白。梵行高遠。慈悲一切。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第八覺知。生死熾然。苦惱無量。發大乘心。普濟一切。願代眾生。受無量苦。令諸眾生。畢竟大樂。</a:t>
            </a:r>
          </a:p>
          <a:p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036696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308</TotalTime>
  <Words>788</Words>
  <Application>Microsoft Office PowerPoint</Application>
  <PresentationFormat>如螢幕大小 (16:9)</PresentationFormat>
  <Paragraphs>52</Paragraphs>
  <Slides>11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7" baseType="lpstr">
      <vt:lpstr>Franklin Gothic Book</vt:lpstr>
      <vt:lpstr>微軟正黑體</vt:lpstr>
      <vt:lpstr>標楷體</vt:lpstr>
      <vt:lpstr>Arial</vt:lpstr>
      <vt:lpstr>Wingdings 2</vt:lpstr>
      <vt:lpstr>科技</vt:lpstr>
      <vt:lpstr>濟公說八大人覺經 悟見講</vt:lpstr>
      <vt:lpstr>濟公說八大人覺經 悟見講</vt:lpstr>
      <vt:lpstr>濟公說八大人覺經 悟見講</vt:lpstr>
      <vt:lpstr>濟公說八大人覺經 悟見講</vt:lpstr>
      <vt:lpstr>濟公說八大人覺經 悟見講</vt:lpstr>
      <vt:lpstr>佛說八大人覺經 悟見講</vt:lpstr>
      <vt:lpstr>佛說八大人覺經 悟見講</vt:lpstr>
      <vt:lpstr>佛說八大人覺經 悟見講</vt:lpstr>
      <vt:lpstr>佛說八大人覺經 悟見講</vt:lpstr>
      <vt:lpstr>佛說八大人覺經 悟見講</vt:lpstr>
      <vt:lpstr>佛說八大人覺經 悟見講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悟見老兄</cp:lastModifiedBy>
  <cp:revision>97</cp:revision>
  <dcterms:created xsi:type="dcterms:W3CDTF">2014-02-15T05:50:45Z</dcterms:created>
  <dcterms:modified xsi:type="dcterms:W3CDTF">2016-11-13T08:19:25Z</dcterms:modified>
</cp:coreProperties>
</file>