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96" r:id="rId2"/>
    <p:sldId id="297" r:id="rId3"/>
    <p:sldId id="304" r:id="rId4"/>
    <p:sldId id="305" r:id="rId5"/>
    <p:sldId id="302" r:id="rId6"/>
    <p:sldId id="301" r:id="rId7"/>
    <p:sldId id="300" r:id="rId8"/>
    <p:sldId id="299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88" d="100"/>
          <a:sy n="88" d="100"/>
        </p:scale>
        <p:origin x="688" y="1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2020/12/10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一、如是我聞示求道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如是形容大道，生天生萬物的道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，在天謂之道，在人謂之性，是天命之謂性；我是真我，聞是看到了，聽到了，明白了。　　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如是我聞，就是形容聞道了天地之真道，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見到了自己的真如性。也就是看見了本性，看見了大道。</a:t>
            </a: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二、我聞就是求天道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三期辦道，明師一指玄關竅妙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，若能了解其中真理，即是如是我聞，明了心，見了性也。</a:t>
            </a:r>
          </a:p>
          <a:p>
            <a:pPr marL="36576" indent="0"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621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1250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即是道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此句並非指一千二百五十人來聽講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，是另有所屬；因聽佛講經，每次都是人天百萬在聽，是不止這些人的。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一者一理，天地人萬物之造化本源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，二百者可以形容為一理所化之二氣，謂陰陽，五十者可謂五行，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所謂天地間之造化就是一理化二氣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，二氣化五行，天地陰陽萬物成矣。</a:t>
            </a:r>
          </a:p>
          <a:p>
            <a:pPr marL="36576" indent="0"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230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四、自性佛在玄關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佛在舍衛城是地名，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此地名是佛所住的地方，所講道的地方，形容在人的本身玄關竅。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大地眾生皆有佛性，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自性佛的玄關竅，以佛在舍衛城，作為形容。</a:t>
            </a:r>
          </a:p>
          <a:p>
            <a:pPr marL="36576" indent="0"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0040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五、孤獨園示求天道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佛在傳道的時候，欲使眾生開悟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，都將止處以「言在此，意在彼」的方法，讓修道者去摸索，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所以「祇樹給孤獨園」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雖然是孤獨長者所捐獻，確是形容著「玄關竅」四週的環境狀態也。此猶如「紫竹林中觀自在，白蓮座上現如來」這個對聯，有相等意義。</a:t>
            </a:r>
          </a:p>
          <a:p>
            <a:pPr marL="36576" indent="0"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3514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六、乞食洗足渡衆生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乞食乃是「親民」的功夫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，與天道救渡眾生之意，不謀而合。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次第乞已，乃是指佛視眾生皆平等，不分貴賤，與天道所主張的「佛性平等」是一樣的。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去其不好的行為謂洗足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，如儒家之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在明明德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</a:p>
          <a:p>
            <a:pPr marL="36576" indent="0"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955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七、收拾衣缽示回天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當然人落後天，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須要返回先天，就是返本還原之義也。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要返本還原，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須要收拾衣缽，去掉壞事不作，找到玄關主人，才可以返回本處故家鄉。</a:t>
            </a:r>
          </a:p>
          <a:p>
            <a:pPr marL="36576" indent="0"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998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法師不懂金剛經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八、敷座而坐示求道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月慧師母說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佛在一舉一動中間，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當然隱藏著無窮的妙旨，外表是靜守玄，其實佛是啟示著玄關妙竅，欲使弟子們了解玄關密意，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古時候的傳道，若懂得玄關止處，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佛就可以傳教給他； 「敷座而坐」是啟示弟子們，覓玄關主人的意思也，玄關竅是至善地，猷儒家之「在止於至善」也。</a:t>
            </a:r>
          </a:p>
          <a:p>
            <a:pPr marL="36576" indent="0"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786417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2905</TotalTime>
  <Words>690</Words>
  <Application>Microsoft Office PowerPoint</Application>
  <PresentationFormat>如螢幕大小 (16:9)</PresentationFormat>
  <Paragraphs>40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標楷體</vt:lpstr>
      <vt:lpstr>Arial</vt:lpstr>
      <vt:lpstr>Calibri</vt:lpstr>
      <vt:lpstr>Franklin Gothic Book</vt:lpstr>
      <vt:lpstr>Wingdings 2</vt:lpstr>
      <vt:lpstr>科技</vt:lpstr>
      <vt:lpstr>法師不懂金剛經 悟見講</vt:lpstr>
      <vt:lpstr>法師不懂金剛經 悟見講</vt:lpstr>
      <vt:lpstr>法師不懂金剛經 悟見講</vt:lpstr>
      <vt:lpstr>法師不懂金剛經 悟見講</vt:lpstr>
      <vt:lpstr>法師不懂金剛經 悟見講</vt:lpstr>
      <vt:lpstr>法師不懂金剛經 悟見講</vt:lpstr>
      <vt:lpstr>法師不懂金剛經 悟見講</vt:lpstr>
      <vt:lpstr>法師不懂金剛經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660</cp:revision>
  <dcterms:created xsi:type="dcterms:W3CDTF">2014-02-15T05:50:45Z</dcterms:created>
  <dcterms:modified xsi:type="dcterms:W3CDTF">2020-12-10T02:48:21Z</dcterms:modified>
  <cp:contentStatus/>
</cp:coreProperties>
</file>