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96" r:id="rId2"/>
    <p:sldId id="297" r:id="rId3"/>
    <p:sldId id="305" r:id="rId4"/>
    <p:sldId id="304" r:id="rId5"/>
    <p:sldId id="303" r:id="rId6"/>
    <p:sldId id="302" r:id="rId7"/>
    <p:sldId id="301" r:id="rId8"/>
    <p:sldId id="300" r:id="rId9"/>
    <p:sldId id="299" r:id="rId10"/>
    <p:sldId id="298" r:id="rId11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2649" autoAdjust="0"/>
  </p:normalViewPr>
  <p:slideViewPr>
    <p:cSldViewPr>
      <p:cViewPr varScale="1">
        <p:scale>
          <a:sx n="61" d="100"/>
          <a:sy n="61" d="100"/>
        </p:scale>
        <p:origin x="744" y="6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2018/5/11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2018/5/11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2018/5/11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2018/5/11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2018/5/11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佛陀説父母恩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重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、第一懷胎守護恩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佛陀説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第一懷胎守護恩 用心呵護胎兒成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累劫因緣托母胎 月生五臟六精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開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體重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如山醜態顯 羅衣不掛妝鏡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藏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佛陀説父母恩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重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十、第十究竟憐愍恩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佛陀説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第十究竟憐愍恩 人間至情此最真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父母恩憐無停歇 起坐身隨心亦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隨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百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歲母憂八十兒 命到盡頭恩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未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絕</a:t>
            </a:r>
          </a:p>
          <a:p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5224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佛陀説父母恩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重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二、第二臨產受苦恩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佛陀説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第二臨產受苦恩 懷胎瓜熟待產臨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朝朝昏沉似重病 驚恐畏懼愁滿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襟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憂心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含悲告親族 百般惟恐死來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侵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0209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佛陀説父母恩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重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三、第三生子忘憂恩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佛陀説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第三生子忘憂恩 生兒痛苦徹心腸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血流悶絕似屠羊 聞兒身健喜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難當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誰知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孩兒出生時 正是慈母臨難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91141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佛陀説父母恩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重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四、第四咽苦吐甘恩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佛陀説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第四咽苦吐甘恩 慈母憐兒不失時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父恩母愛情意重 吐甘咽苦不顰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眉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但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令孩兒能溫飽 慈母不辭飢寒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苦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6056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佛陀説父母恩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重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五、第五迴乾就濕恩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佛陀説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第五迴乾就濕恩 母身投濕兒就乾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母乳餵食袖掩寒 癈寢忘食為兒安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但願孩兒能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安穩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慈母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不畏任何難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如斯重苦只五端 尚有五恩應詳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言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09186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佛陀説父母恩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重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六、第六哺乳養育恩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佛陀説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第六哺乳養育恩 母似大地父如天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覆載恩情都一樣 不憎不嫌無怒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顏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十月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懷胎將兒生 終日憐惜不厭煩</a:t>
            </a:r>
          </a:p>
          <a:p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29805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佛陀説父母恩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重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七、第七洗濯不淨恩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佛陀説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第七洗濯不淨恩 本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是芙蓉冰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清質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眉新柳碧似紅蓮 如今含苦摧玉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面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為了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孩兒能康健 不避穢臭不避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髒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52185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佛陀説父母恩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重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八、第八遠行憶念恩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佛陀説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第八遠行憶念恩 子在他鄉母心傷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生離總比死別難 慈母不捨手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中線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日夜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憶念淚千行 如猿泣子斷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肝腸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792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佛陀説父母恩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重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九、第九深加體恤恩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佛陀説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第九深加體恤恩 父母恩深回報難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憫子煩憂願代受 子苦兒勞母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不安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聞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兒遠行夜臥寒 長使爹娘心頭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酸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71920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562</TotalTime>
  <Words>272</Words>
  <Application>Microsoft Office PowerPoint</Application>
  <PresentationFormat>如螢幕大小 (16:9)</PresentationFormat>
  <Paragraphs>50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8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佛陀説父母恩重 悟見講</vt:lpstr>
      <vt:lpstr>佛陀説父母恩重 悟見講</vt:lpstr>
      <vt:lpstr>佛陀説父母恩重 悟見講</vt:lpstr>
      <vt:lpstr>佛陀説父母恩重 悟見講</vt:lpstr>
      <vt:lpstr>佛陀説父母恩重 悟見講</vt:lpstr>
      <vt:lpstr>佛陀説父母恩重 悟見講</vt:lpstr>
      <vt:lpstr>佛陀説父母恩重 悟見講</vt:lpstr>
      <vt:lpstr>佛陀説父母恩重 悟見講</vt:lpstr>
      <vt:lpstr>佛陀説父母恩重 悟見講</vt:lpstr>
      <vt:lpstr>佛陀説父母恩重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資料庫 天道</cp:lastModifiedBy>
  <cp:revision>286</cp:revision>
  <dcterms:created xsi:type="dcterms:W3CDTF">2014-02-15T05:50:45Z</dcterms:created>
  <dcterms:modified xsi:type="dcterms:W3CDTF">2018-05-11T11:23:42Z</dcterms:modified>
  <cp:contentStatus/>
</cp:coreProperties>
</file>