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96" r:id="rId2"/>
    <p:sldId id="303" r:id="rId3"/>
    <p:sldId id="297" r:id="rId4"/>
    <p:sldId id="310" r:id="rId5"/>
    <p:sldId id="311" r:id="rId6"/>
    <p:sldId id="309" r:id="rId7"/>
    <p:sldId id="308" r:id="rId8"/>
    <p:sldId id="307" r:id="rId9"/>
    <p:sldId id="306" r:id="rId10"/>
    <p:sldId id="305" r:id="rId11"/>
    <p:sldId id="304" r:id="rId12"/>
    <p:sldId id="302" r:id="rId13"/>
    <p:sldId id="301" r:id="rId14"/>
    <p:sldId id="300" r:id="rId15"/>
    <p:sldId id="299" r:id="rId16"/>
    <p:sldId id="298" r:id="rId1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2017/9/18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、授記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師一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授記，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是佛對發心修行的眾生，授與將來必當成佛的一種「記別」，以手摩頂。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法華經授記品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：佛陀曾為迦葉、目犍連、須菩提、迦旃延等四個弟子授記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佛偈的見證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神光拜達摩祖師後，有詩曰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不知到底一歸何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是以神光拜達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立雪少林為何事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只求一指躲閻羅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靈山偈：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佛在靈山莫遠求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靈山只在爾心頭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人人有個靈山塔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好向靈山塔下修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664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正法眼藏未明言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佛偈曰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佛講經典三千卷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正法眼藏未明言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末世有緣得此法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便是西方不老仙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00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068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3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317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984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484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在第八品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五百弟子授記品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中，也為法會中的五百羅漢授記。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燃燈佛也曾為釋迦牟尼授記：「汝於來世當得作佛，號釋迦牟尼。」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802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二、求道是成佛正法</a:t>
            </a: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佛經記載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昔日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佛世尊在靈山會上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，拈花微笑，人天百萬都不知真義，惟獨迦葉尊者破顏微笑，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世尊即曰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「吾有正法眼藏，涅槃妙心，實相無相，微妙法門，不立文字，教外別傳，付囑摩訶迦葉。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41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三、楞嚴經上的印證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楞嚴經：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爾時世尊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，在大眾中，舒金色臂，摩阿難頂。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，及諸大眾：有三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摩提，名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大佛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頂，首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楞嚴王，具足萬行；十方如來，一門超出，妙莊嚴路。汝今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諦聽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嚴者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，「究竟堅固」大定也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691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三、楞嚴經上的印證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楞嚴經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佛言：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眾生，從無始來，生死相續，皆由不知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常住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真心，性淨明體，用諸妄想，此想不真。故有輪轉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汝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今欲研無上菩提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性，應當直心，酬我所問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十方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，同一道故，出離生死皆以直心，心言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，如是乃至終始地位，中間永無諸委曲相。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060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四、圓覺經上的印證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善男子，無上法王，有大陀羅尼門，名為圓覺，流出一切清淨真如，菩提涅槃及波羅密，教授菩薩，一切如來本起因地，皆依圓照清淨覺相，永斷無明，方成佛道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33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五、如是意是指天道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金剛經上佛陀說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汝今諦聽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，當為汝說。善男子、善女人，發阿耨多羅三藐三菩提心，應如是住，如是降伏其心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928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六、六祖壇經的印証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六祖壇經説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「各自觀心，自見本性」，「用自真如性，以智慧觀照，於一切法不取不捨，即是見性成佛道。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287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佛經與天道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七、明師一指能見性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六祖壇經說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菩提般若之智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，世人本自有之，只緣心迷，不能自悟，須假大善知識，示導見性。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六祖又說：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法則以心傳心，皆令自悟自解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六祖又說：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菩提自性，本來清靜，但用此心，直了成佛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415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502</TotalTime>
  <Words>783</Words>
  <Application>Microsoft Office PowerPoint</Application>
  <PresentationFormat>如螢幕大小 (16:9)</PresentationFormat>
  <Paragraphs>56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  <vt:lpstr>佛經與天道㈠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193</cp:revision>
  <dcterms:created xsi:type="dcterms:W3CDTF">2014-02-15T05:50:45Z</dcterms:created>
  <dcterms:modified xsi:type="dcterms:W3CDTF">2017-09-18T02:33:59Z</dcterms:modified>
  <cp:contentStatus/>
</cp:coreProperties>
</file>