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5" r:id="rId3"/>
    <p:sldId id="337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面對疫情如何辦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一、勿恐勿亂多誦經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大家勿恐慌，勿亂自性，多懺悔，多誦經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，如彌勒救苦真經、濟公救世真經、關聖帝君的經文等等，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早晚叩首，迴向給冤親債主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，安撫他們的憤恨之心。</a:t>
            </a:r>
          </a:p>
        </p:txBody>
      </p:sp>
    </p:spTree>
    <p:extLst>
      <p:ext uri="{BB962C8B-B14F-4D97-AF65-F5344CB8AC3E}">
        <p14:creationId xmlns:p14="http://schemas.microsoft.com/office/powerpoint/2010/main" val="49259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面對疫情如何辦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二、求道清口仙佛佑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要對皇母、恩師有信心！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勿忘我們皆有求道及清口、開設佛堂，我們頭上，都有一支大黃旗，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所有眾仙彿看到時，祂們會來保護我們</a:t>
            </a: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面對疫情如何辦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三、要活命唯一吃素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  惟獨吃素可避免       免去毒素與毒菌      平安昌泰體健康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口裡放生慈愛懷      斷除罪根仁心栽      心心所向皆是道      種善福田遠劫災</a:t>
            </a:r>
          </a:p>
        </p:txBody>
      </p:sp>
    </p:spTree>
    <p:extLst>
      <p:ext uri="{BB962C8B-B14F-4D97-AF65-F5344CB8AC3E}">
        <p14:creationId xmlns:p14="http://schemas.microsoft.com/office/powerpoint/2010/main" val="176160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面對疫情如何辦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四、奉勸世人莫殺生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冤聲戾氣彌半空       前世傷害我深重      手持令旗要你命       今生注定來相逢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      修身培德養善性      建功立德果碩豐      消災解厄化大同</a:t>
            </a:r>
          </a:p>
        </p:txBody>
      </p:sp>
    </p:spTree>
    <p:extLst>
      <p:ext uri="{BB962C8B-B14F-4D97-AF65-F5344CB8AC3E}">
        <p14:creationId xmlns:p14="http://schemas.microsoft.com/office/powerpoint/2010/main" val="20697632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3020</TotalTime>
  <Words>261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面對疫情如何辦 悟見講</vt:lpstr>
      <vt:lpstr>面對疫情如何辦 悟見講</vt:lpstr>
      <vt:lpstr>面對疫情如何辦 悟見講</vt:lpstr>
      <vt:lpstr>面對疫情如何辦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669</cp:revision>
  <dcterms:created xsi:type="dcterms:W3CDTF">2014-02-15T05:50:45Z</dcterms:created>
  <dcterms:modified xsi:type="dcterms:W3CDTF">2021-05-12T06:56:25Z</dcterms:modified>
  <cp:contentStatus/>
</cp:coreProperties>
</file>