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非常瘋狂的瘟疫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一、非常瘋狂的瘟疫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國泰民安天護佑     平平安安自心求     學佛佛心處世間     堂堂修子富貴有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這個瘟疫有沒有很瘋狂？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一天幾千個染病，一天死幾百個人，有把握不會輪到你嗎？現在才來唸經吃素來 得及嗎？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世間有很多人，有上中下等人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。你們有聽到有求過道染病的？有遇過嗎？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非常瘋狂的瘟疫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二、瘟疫先掃下等人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先掃下等人、沒有求過道的人、還有作惡多端的人。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累世的冤親債主加上瘟神配合先掃一層。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這還不是最嚴重的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，有修道的人，保證一定不會得到嗎？不一定。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非常瘋狂的瘟疫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三、瘟疫只留有修人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第一批刷掉了，還有第二批、第三批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，佛講過十個留一個，那一個，就是身心清淨功德圓滿的法身菩薩。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如果你能做到這樣，瘟疫跟你無關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，地水火風你都躲得過，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非常瘋狂的瘟疫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四、只有懺悔是生路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現在只有懺悔，沒有第二條路。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你的冤親債主會跟老師說：你不要管了。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不是老師不慈悲，業力的強大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，加上眾生惡緣惡業的形成，老師說這不是最嚴重的。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非常瘋狂的瘟疫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五、教你懺悔的方法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徒兒會不會磕懺悔頭呢？老師教您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「作揖、跪， 明明上帝十叩首，愚夫愚婦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○○○六萬多年來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，身口意業及所有無明，造作無邊的罪孽，無邊的罪業，無邊的惡業，無邊的罪過錯，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一併叩求 老母大慈大悲赦罪容寬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，凡人的愚痴造成這些冤親債主的痛苦折磨，我今天在 老母的蓮前求懺悔，請 老母慈悲作主，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我現在真誠的懺悔，永不再犯，一千叩首。」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2991</TotalTime>
  <Words>426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非常瘋狂的瘟疫 悟見講</vt:lpstr>
      <vt:lpstr>非常瘋狂的瘟疫 悟見講</vt:lpstr>
      <vt:lpstr>非常瘋狂的瘟疫 悟見講</vt:lpstr>
      <vt:lpstr>非常瘋狂的瘟疫 悟見講</vt:lpstr>
      <vt:lpstr>非常瘋狂的瘟疫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683</cp:revision>
  <dcterms:created xsi:type="dcterms:W3CDTF">2014-02-15T05:50:45Z</dcterms:created>
  <dcterms:modified xsi:type="dcterms:W3CDTF">2021-06-29T06:34:17Z</dcterms:modified>
  <cp:contentStatus/>
</cp:coreProperties>
</file>