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1" r:id="rId2"/>
    <p:sldId id="336" r:id="rId3"/>
    <p:sldId id="338" r:id="rId4"/>
    <p:sldId id="34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防疫期間要聽道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防疫期間要聽道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防疫期間進修課不能斷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我們不上課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班員的九玄七祖很著急不能沾光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要研究線上上課的方式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南海古佛說祂會到每個人的家裡電腦前或手機前護持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因為班員的九玄七祖都能夠被帶到電腦前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聆聽法語和接受佛光普照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佛的千百億化身和法力益邊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是我們人的思維益法想像的。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何等的殊勝啊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幫助祖先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來世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他們會跟你結善緣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會感恩你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幫助你。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01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防疫期間要聽道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若要開班更注意     衛生觀念工備齊    規定感染風寒者     勿入佛門引病起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若是聚會勿面人    依然研經啟愚迷    徒兒最壞乃時機    積極修辦拯賢奇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防疫期間要聽道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三、方便之餘誦經祈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    方便之餘誦經祈    保爾平安亦無殃    勸人戒殺為主題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消冤解孽避災殃    正知正見心善良    止於至善且流長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防疫期間要聽道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四、善氣格天佛助幫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善氣格天佛助幫      消災解厄保無恙      徒兒徒兒聽師告      未來之事不懼焉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立大志向鵬程裡       化這人間為佛園      突破難關一路前      該修得修辦末後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2996</TotalTime>
  <Words>321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防疫期間要聽道 悟見講</vt:lpstr>
      <vt:lpstr>防疫期間要聽道 悟見講</vt:lpstr>
      <vt:lpstr>防疫期間要聽道 悟見講</vt:lpstr>
      <vt:lpstr>防疫期間要聽道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2021-06-25T04:04:50Z</dcterms:modified>
  <cp:contentStatus/>
</cp:coreProperties>
</file>