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7" r:id="rId2"/>
    <p:sldId id="361" r:id="rId3"/>
    <p:sldId id="360" r:id="rId4"/>
    <p:sldId id="359" r:id="rId5"/>
    <p:sldId id="35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遭遇疫情心惶恐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一、瘟疫降下遍地傳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瘟疫降下遍地傳    三寶常用身心安   此時人心已不古    道德倫常早失偏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貪嗔痴愛三毒染    喜怒哀懼造罪愆   遭遇疫情心惶恐   人間苦海實可憐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48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遭遇疫情心惶恐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二、天慈早將真道降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天慈早將真道降   訪師求道三寶傳   真修實善力參辦   修持劫內循根源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玄關乃是通天竅   生死門戶悟性源   收束萬念止一處   二目守中鎖心猿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38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遭遇疫情心惶恐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三、昇降關鍵速識穿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不思善來不思惡   牢拴意馬莫攀緣     五字真言通天咒   口傳心印誠感天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從來真經不在紙   用心持念定靜安   念起真言歸佛令   昇降關鍵速識穿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536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遭遇疫情心惶恐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四、要想成佛勤禮拜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子亥相掐懷中抱   能脫九九大劫關   合同克己而復禮   降伏脾氣毛病蠲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歸根認母通天印   恢復本性赤子顏   要想成佛勤禮拜    三寶運用日常間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857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遭遇疫情心惶恐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五、躲劫避難了災愆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行住坐臥常收束   真人靜坐身心安     人一叩來謂之命   叩首迴向心要專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盼眾賢士持三寶   躲劫避難了災愆   言此一段止玉筆        辭叩母駕返理天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6339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3232</TotalTime>
  <Words>317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遭遇疫情心惶恐 悟見講</vt:lpstr>
      <vt:lpstr>遭遇疫情心惶恐 悟見講</vt:lpstr>
      <vt:lpstr>遭遇疫情心惶恐 悟見講</vt:lpstr>
      <vt:lpstr>遭遇疫情心惶恐 悟見講</vt:lpstr>
      <vt:lpstr>遭遇疫情心惶恐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711</cp:revision>
  <dcterms:created xsi:type="dcterms:W3CDTF">2014-02-15T05:50:45Z</dcterms:created>
  <dcterms:modified xsi:type="dcterms:W3CDTF">2021-06-02T06:37:30Z</dcterms:modified>
  <cp:contentStatus/>
</cp:coreProperties>
</file>