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0" r:id="rId2"/>
    <p:sldId id="336" r:id="rId3"/>
    <p:sldId id="338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遇瘟疫不能迷糊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一、百病齊發怎麼辦？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現值三期末劫年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，百病齊發，五魔亂世，修道人或一般凡夫俗子，有冤討冤，有債討債。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老師要抵也抵不過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，唯賴徒兒廣結善緣，盡心開創。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遇瘟疫不能迷糊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二、唯有道才能化劫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唯有道才能化劫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，唯有明理，才能進入真實修持，唯有真功實善，才能超脫人生無常，唯有精進修辦，才能復回本來佛性。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佛陀説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現在的時代，正是三期末世，在眼前有大災難，迫降而來，許多眾生，都要受此災難而被清算，為惡作孽的人，都要應罪而被淘汰掉。</a:t>
            </a: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遇瘟疫不能迷糊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三、水火劫煞已降臨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水火劫煞已到眼前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，眾生塗炭，末後天時、時局，一場場大小不斷災難降於凡間，徒兒們可有一點警覺性？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現在災難不是在你們身上，下次就不見得，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現在是亂世，災劫多、時局差，徒兒們使命，是否有擔起？還是沉睡？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遇瘟疫不能迷糊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四、仙佛不忍見災難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災難的發生，也不是仙佛忍心看到的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，道很寶貴，知道的人太少了，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就是要靠聽到道理的人、求道的人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，把道的好處宣揚出去，把儒風、聖賢大道，來代天宣化，每個人都有責任。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遇瘟疫不能迷糊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五、善力凝聚化災劫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希望徒兒，能夠發出你們的愿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，好好跟隨點傳師、前賢來修道、辦道，至少要渡化親朋好友，讓善的力量能夠凝聚，自然能化掉災劫的氣數。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2946</TotalTime>
  <Words>395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遇瘟疫不能迷糊 悟見講</vt:lpstr>
      <vt:lpstr>遇瘟疫不能迷糊 悟見講</vt:lpstr>
      <vt:lpstr>遇瘟疫不能迷糊 悟見講</vt:lpstr>
      <vt:lpstr>遇瘟疫不能迷糊 悟見講</vt:lpstr>
      <vt:lpstr>遇瘟疫不能迷糊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669</cp:revision>
  <dcterms:created xsi:type="dcterms:W3CDTF">2014-02-15T05:50:45Z</dcterms:created>
  <dcterms:modified xsi:type="dcterms:W3CDTF">2021-05-22T08:04:14Z</dcterms:modified>
  <cp:contentStatus/>
</cp:coreProperties>
</file>