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327" r:id="rId2"/>
    <p:sldId id="345" r:id="rId3"/>
    <p:sldId id="344" r:id="rId4"/>
    <p:sldId id="343" r:id="rId5"/>
    <p:sldId id="342" r:id="rId6"/>
    <p:sldId id="340" r:id="rId7"/>
    <p:sldId id="346" r:id="rId8"/>
    <p:sldId id="339" r:id="rId9"/>
    <p:sldId id="338" r:id="rId10"/>
    <p:sldId id="337" r:id="rId11"/>
    <p:sldId id="341" r:id="rId12"/>
    <p:sldId id="336" r:id="rId13"/>
    <p:sldId id="335" r:id="rId14"/>
    <p:sldId id="334" r:id="rId15"/>
    <p:sldId id="333" r:id="rId16"/>
    <p:sldId id="331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70" d="100"/>
          <a:sy n="70" d="100"/>
        </p:scale>
        <p:origin x="725" y="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2020/4/2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2020/4/2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躲过瘟疫才是福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9105"/>
            <a:ext cx="8136904" cy="485926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一、天上也开防疫会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上天老母与众神仙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天庭開防疫大會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，上天老母發現有許多空位，關心的問眾神仙。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老母問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：怎麼沒見到千手觀音？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眾神回答：還在洗手！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老母又問</a:t>
            </a: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為何四面佛也沒來？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眾神回答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:—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周領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個口罩，所以少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個囗罩，不能來。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老母又問：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為何藥師佛沒來？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眾神回答：藥師在賣口罩；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躲过瘟疫才是福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七、吃素能免除瘟疫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大陆病毒学家钟南山的见证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B27E3CE2-AFF0-45C7-B353-40421D1F73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3" y="203830"/>
            <a:ext cx="4656112" cy="473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251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躲过瘟疫才是福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八、对病毒不能放鬆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大陆病毒学家钟南山的忠告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A54163EF-E2CD-4710-90A2-84AC7E6E63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3" y="203829"/>
            <a:ext cx="4231778" cy="4600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765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躲过瘟疫才是福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九、吃素真能躲瘟疫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呻吟痛苦又哀嚎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哭天喊地又泪涟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隔离病患免感染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众人远离避一边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唯独吃素可避免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平安昌泰体健康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1165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躲过瘟疫才是福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十、散毒者就是瘟神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口腹之欲宜素食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为何残忍杀众生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瘟神执法娘应允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只收心肠不善人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上天老母又说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世间种种灾劫，皆因杀害众生所引起，是自己所造成，非关他人，只要一心忏悔己之谬误，及早回头，娘即令诸瘟神，收回所放之病毒，让这个地球，恢复原来清净之地也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8886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躲过瘟疫才是福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十一、不持斋难躱灾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徒儿的体内，能够减少毒素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，和阴浊之气的囤积，相对的，就比较不会被传染到病菌，为什么？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因为病毒、病菌会依附在属性相符、相同的人体内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，若是徒儿的体内毒素多、阴浊之气又重，病毒就容易侵入你的体内衍生寄居，就住在里面了。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5877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躲过瘟疫才是福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十二、要活命赶快吃素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济公老師說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若不真诚来斋乞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各国灾域起慌乱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修善之者留几分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需更加功内德齐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众生前程勤修己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方能化开此危机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三月四月看天意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同心同德化灾区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平心养气病不侵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各自秉持诚心矣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人云亦云非重要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重在修持定性矣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4422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345mp3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躲过瘟疫才是福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老母又問：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那八仙呢？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眾神回答：因為從海外回來，要居家隔離。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老母又問：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那關聖帝君呢？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眾神回答：他臉紅發燒超過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37.5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度，在家裡自我隔離⋯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接下來老母又問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為何唐三藏也沒來，眾神回答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他有旅遊史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被居家檢疫，不能來！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老母又問：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那釋加牟尼為什麼沒來？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眾神回答；他是外國人，不准入境！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老母又問：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閻羅王呢？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眾神回答：因為死了太多人，他還在點名中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...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7336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躲过瘟疫才是福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二、病毒传染非常强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重要消息：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世衛組織剛剛修改規則：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冠狀病毒被證實氣溶膠傳播，在空氣中可存活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個小時。所以，要求每個人任何地方都得戴口罩。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爆炸性的消息：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冠狀病毒被證實通過空氣傳播！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冠狀病毒能在銅和鋼等金屬表面存活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個小時。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1962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躲过瘟疫才是福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請看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能在紙和塑料上存活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3-4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小時。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在空氣中可根據具體情況存活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小時甚至更長時間。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世衛組織更正了他們早期認為：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冠狀病毒不會空氣傳播的觀點。請大家不要去有空調的公共場所，尤其不要去小而密閉的房間。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6687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躲过瘟疫才是福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三、瘟疫起因於殺业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9048DF69-EB34-45B8-8F43-2081EA2793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279" y="133936"/>
            <a:ext cx="3850953" cy="474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228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躲过瘟疫才是福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3829"/>
            <a:ext cx="8208912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三、瘟疫起因於殺业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901AFD9C-683B-4586-9D10-6018D61B8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217571"/>
            <a:ext cx="7096539" cy="458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030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躲过瘟疫才是福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3829"/>
            <a:ext cx="8208912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四、人类殺生太殘忍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39DDEBF1-D5C7-460B-A81F-ED81D459FC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03830"/>
            <a:ext cx="4752528" cy="473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108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躲过瘟疫才是福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五、动物不是给人吃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9E9407B3-DA6D-4F87-BB5B-AED99296F0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39501"/>
            <a:ext cx="6120679" cy="4600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532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躲过瘟疫才是福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六、數百医护也染疫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纽约超过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万确诊数百医护染疫　护士哭诉：执行着自杀任务。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5850A2B6-A766-4090-A5E8-F002F9DF62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51697"/>
            <a:ext cx="3744416" cy="4587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3156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2729</TotalTime>
  <Words>1009</Words>
  <Application>Microsoft Office PowerPoint</Application>
  <PresentationFormat>如螢幕大小 (16:9)</PresentationFormat>
  <Paragraphs>73</Paragraphs>
  <Slides>16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標楷體</vt:lpstr>
      <vt:lpstr>Arial</vt:lpstr>
      <vt:lpstr>Calibri</vt:lpstr>
      <vt:lpstr>Franklin Gothic Book</vt:lpstr>
      <vt:lpstr>Wingdings 2</vt:lpstr>
      <vt:lpstr>科技</vt:lpstr>
      <vt:lpstr>躲过瘟疫才是福 悟見講</vt:lpstr>
      <vt:lpstr>躲过瘟疫才是福 悟見講</vt:lpstr>
      <vt:lpstr>躲过瘟疫才是福 悟見講</vt:lpstr>
      <vt:lpstr>躲过瘟疫才是福 悟見講</vt:lpstr>
      <vt:lpstr>躲过瘟疫才是福 悟見講</vt:lpstr>
      <vt:lpstr>躲过瘟疫才是福 悟見講</vt:lpstr>
      <vt:lpstr>躲过瘟疫才是福 悟見講</vt:lpstr>
      <vt:lpstr>躲过瘟疫才是福 悟見講</vt:lpstr>
      <vt:lpstr>躲过瘟疫才是福 悟見講</vt:lpstr>
      <vt:lpstr>躲过瘟疫才是福 悟見講</vt:lpstr>
      <vt:lpstr>躲过瘟疫才是福 悟見講</vt:lpstr>
      <vt:lpstr>躲过瘟疫才是福 悟見講</vt:lpstr>
      <vt:lpstr>躲过瘟疫才是福 悟見講</vt:lpstr>
      <vt:lpstr>躲过瘟疫才是福 悟見講</vt:lpstr>
      <vt:lpstr>躲过瘟疫才是福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630</cp:revision>
  <dcterms:created xsi:type="dcterms:W3CDTF">2014-02-15T05:50:45Z</dcterms:created>
  <dcterms:modified xsi:type="dcterms:W3CDTF">2020-04-02T08:17:41Z</dcterms:modified>
  <cp:contentStatus/>
</cp:coreProperties>
</file>