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034B98F-F808-46BA-9E16-2C5562D40B9C}"/>
    <pc:docChg chg="custSel modSld">
      <pc:chgData name="老兄 悟見" userId="d3c841b5715e98f1" providerId="LiveId" clId="{4034B98F-F808-46BA-9E16-2C5562D40B9C}" dt="2021-08-28T07:17:02.749" v="109" actId="207"/>
      <pc:docMkLst>
        <pc:docMk/>
      </pc:docMkLst>
      <pc:sldChg chg="modSp mod">
        <pc:chgData name="老兄 悟見" userId="d3c841b5715e98f1" providerId="LiveId" clId="{4034B98F-F808-46BA-9E16-2C5562D40B9C}" dt="2021-08-28T06:59:36.963" v="21" actId="207"/>
        <pc:sldMkLst>
          <pc:docMk/>
          <pc:sldMk cId="1532398404" sldId="336"/>
        </pc:sldMkLst>
        <pc:spChg chg="mod">
          <ac:chgData name="老兄 悟見" userId="d3c841b5715e98f1" providerId="LiveId" clId="{4034B98F-F808-46BA-9E16-2C5562D40B9C}" dt="2021-08-28T06:59:36.963" v="21" actId="207"/>
          <ac:spMkLst>
            <pc:docMk/>
            <pc:sldMk cId="1532398404" sldId="336"/>
            <ac:spMk id="3" creationId="{EFCDE479-C3AE-2243-BC22-1CDD81792C03}"/>
          </ac:spMkLst>
        </pc:spChg>
      </pc:sldChg>
      <pc:sldChg chg="modSp mod">
        <pc:chgData name="老兄 悟見" userId="d3c841b5715e98f1" providerId="LiveId" clId="{4034B98F-F808-46BA-9E16-2C5562D40B9C}" dt="2021-08-28T07:17:02.749" v="109" actId="207"/>
        <pc:sldMkLst>
          <pc:docMk/>
          <pc:sldMk cId="3613523040" sldId="337"/>
        </pc:sldMkLst>
        <pc:spChg chg="mod">
          <ac:chgData name="老兄 悟見" userId="d3c841b5715e98f1" providerId="LiveId" clId="{4034B98F-F808-46BA-9E16-2C5562D40B9C}" dt="2021-08-28T07:17:02.749" v="109" actId="207"/>
          <ac:spMkLst>
            <pc:docMk/>
            <pc:sldMk cId="3613523040" sldId="337"/>
            <ac:spMk id="3" creationId="{EFCDE479-C3AE-2243-BC22-1CDD81792C03}"/>
          </ac:spMkLst>
        </pc:spChg>
        <pc:spChg chg="mod">
          <ac:chgData name="老兄 悟見" userId="d3c841b5715e98f1" providerId="LiveId" clId="{4034B98F-F808-46BA-9E16-2C5562D40B9C}" dt="2021-08-28T06:54:57.888" v="3"/>
          <ac:spMkLst>
            <pc:docMk/>
            <pc:sldMk cId="3613523040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4034B98F-F808-46BA-9E16-2C5562D40B9C}" dt="2021-08-28T07:03:42.434" v="36" actId="207"/>
        <pc:sldMkLst>
          <pc:docMk/>
          <pc:sldMk cId="179259197" sldId="338"/>
        </pc:sldMkLst>
        <pc:spChg chg="mod">
          <ac:chgData name="老兄 悟見" userId="d3c841b5715e98f1" providerId="LiveId" clId="{4034B98F-F808-46BA-9E16-2C5562D40B9C}" dt="2021-08-28T07:03:42.434" v="36" actId="207"/>
          <ac:spMkLst>
            <pc:docMk/>
            <pc:sldMk cId="179259197" sldId="338"/>
            <ac:spMk id="3" creationId="{EFCDE479-C3AE-2243-BC22-1CDD81792C03}"/>
          </ac:spMkLst>
        </pc:spChg>
        <pc:spChg chg="mod">
          <ac:chgData name="老兄 悟見" userId="d3c841b5715e98f1" providerId="LiveId" clId="{4034B98F-F808-46BA-9E16-2C5562D40B9C}" dt="2021-08-28T06:54:33.068" v="0"/>
          <ac:spMkLst>
            <pc:docMk/>
            <pc:sldMk cId="179259197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4034B98F-F808-46BA-9E16-2C5562D40B9C}" dt="2021-08-28T07:12:16.705" v="95" actId="207"/>
        <pc:sldMkLst>
          <pc:docMk/>
          <pc:sldMk cId="2001210258" sldId="339"/>
        </pc:sldMkLst>
        <pc:spChg chg="mod">
          <ac:chgData name="老兄 悟見" userId="d3c841b5715e98f1" providerId="LiveId" clId="{4034B98F-F808-46BA-9E16-2C5562D40B9C}" dt="2021-08-28T07:12:16.705" v="95" actId="207"/>
          <ac:spMkLst>
            <pc:docMk/>
            <pc:sldMk cId="2001210258" sldId="339"/>
            <ac:spMk id="3" creationId="{EFCDE479-C3AE-2243-BC22-1CDD81792C03}"/>
          </ac:spMkLst>
        </pc:spChg>
        <pc:spChg chg="mod">
          <ac:chgData name="老兄 悟見" userId="d3c841b5715e98f1" providerId="LiveId" clId="{4034B98F-F808-46BA-9E16-2C5562D40B9C}" dt="2021-08-28T06:54:49.956" v="2"/>
          <ac:spMkLst>
            <pc:docMk/>
            <pc:sldMk cId="2001210258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4034B98F-F808-46BA-9E16-2C5562D40B9C}" dt="2021-08-28T07:09:21.541" v="51" actId="207"/>
        <pc:sldMkLst>
          <pc:docMk/>
          <pc:sldMk cId="499054075" sldId="340"/>
        </pc:sldMkLst>
        <pc:spChg chg="mod">
          <ac:chgData name="老兄 悟見" userId="d3c841b5715e98f1" providerId="LiveId" clId="{4034B98F-F808-46BA-9E16-2C5562D40B9C}" dt="2021-08-28T07:09:21.541" v="51" actId="207"/>
          <ac:spMkLst>
            <pc:docMk/>
            <pc:sldMk cId="499054075" sldId="340"/>
            <ac:spMk id="3" creationId="{EFCDE479-C3AE-2243-BC22-1CDD81792C03}"/>
          </ac:spMkLst>
        </pc:spChg>
        <pc:spChg chg="mod">
          <ac:chgData name="老兄 悟見" userId="d3c841b5715e98f1" providerId="LiveId" clId="{4034B98F-F808-46BA-9E16-2C5562D40B9C}" dt="2021-08-28T06:54:40.704" v="1"/>
          <ac:spMkLst>
            <pc:docMk/>
            <pc:sldMk cId="499054075" sldId="340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躲病毒最有效法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一、共業成熟災劫降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眾生共惡之業力，形成一股惡氣沖天，豈能不降災劫？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如殺人、搶劫、放火、販毒、逞兇鬥狠，人心已失古樸之純善，綁架、勒索、詐騙案件層出不窮，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諸神齊奏於玉帝座前，玉帝豈有不震怒之理？故命瘟神下凡，散播瘟疫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，藉以警醒世人，降天災如颱風、龍捲風以懲世人。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躲病毒最有效法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二、毀佛殺生乃起因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        眾生惶惶無所依             一波瘟疫起風暴              皆因人心不修持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毀佛殺生乃起因    觸怒神祈滅人跡    修善之者留幾分        需更加功內德齊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躲病毒最有效法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三、吃素躲病毒最有效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徒兒的體內，能夠減少毒素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，和陰濁之氣的囤積，相對的，就比較不會被傳染到病菌，為什麼？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因為病毒、病菌會依附在屬性相符、相同的人體內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，若是徒兒的體內毒素多、陰濁之氣又重，病毒就容易侵入你的體內，衍生寄居，就住在裡面了。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躲病毒最有效法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四、吃素不造惡因果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病毒、傳染病，也會找有因果、共業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、業力關係的人來親近、來侵入、來依附。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徒兒們，希望減少體內的一些毒素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，還有陰濁之氣的囤積，就要懂得修身養性，懂得依眞理、依道理來修養自己，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讓自己能時刻心存善念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、善心、道心、感恩的心、法喜的心。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躲病毒最有效法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五、不行善災厄降臨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世人若再不知努力行善，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以挽人心之腐敗，在不可知的未來，將有更多想不到的疾病、災厄降臨，屆時，人間將成一片煉獄矣！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你們肉眼凡胎，不知殺生食肉的可怕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，門外一排排冤孽，緊隨著你們，虎視耽耽，伺機而動，你們說老衲能不緊張嗎？你們都是我的徒兒，我又怎麼忍心，見到你們受到傷害呢？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3030</TotalTime>
  <Words>479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躲病毒最有效法 悟見講</vt:lpstr>
      <vt:lpstr>躲病毒最有效法 悟見講</vt:lpstr>
      <vt:lpstr>躲病毒最有效法 悟見講</vt:lpstr>
      <vt:lpstr>躲病毒最有效法 悟見講</vt:lpstr>
      <vt:lpstr>躲病毒最有效法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688</cp:revision>
  <dcterms:created xsi:type="dcterms:W3CDTF">2014-02-15T05:50:45Z</dcterms:created>
  <dcterms:modified xsi:type="dcterms:W3CDTF">2021-08-28T07:17:06Z</dcterms:modified>
  <cp:contentStatus/>
</cp:coreProperties>
</file>