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346" r:id="rId2"/>
    <p:sldId id="345" r:id="rId3"/>
    <p:sldId id="348" r:id="rId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1DE6FA45-BB34-481F-8C7B-12DFF0946C1F}"/>
    <pc:docChg chg="custSel delSld modSld sldOrd">
      <pc:chgData name="老兄 悟見" userId="d3c841b5715e98f1" providerId="LiveId" clId="{1DE6FA45-BB34-481F-8C7B-12DFF0946C1F}" dt="2021-09-29T03:07:40.199" v="33" actId="207"/>
      <pc:docMkLst>
        <pc:docMk/>
      </pc:docMkLst>
      <pc:sldChg chg="modSp mod">
        <pc:chgData name="老兄 悟見" userId="d3c841b5715e98f1" providerId="LiveId" clId="{1DE6FA45-BB34-481F-8C7B-12DFF0946C1F}" dt="2021-09-29T03:07:05.811" v="29" actId="207"/>
        <pc:sldMkLst>
          <pc:docMk/>
          <pc:sldMk cId="2451051432" sldId="345"/>
        </pc:sldMkLst>
        <pc:spChg chg="mod">
          <ac:chgData name="老兄 悟見" userId="d3c841b5715e98f1" providerId="LiveId" clId="{1DE6FA45-BB34-481F-8C7B-12DFF0946C1F}" dt="2021-09-29T03:07:05.811" v="29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 ord">
        <pc:chgData name="老兄 悟見" userId="d3c841b5715e98f1" providerId="LiveId" clId="{1DE6FA45-BB34-481F-8C7B-12DFF0946C1F}" dt="2021-09-29T03:05:38.508" v="22" actId="207"/>
        <pc:sldMkLst>
          <pc:docMk/>
          <pc:sldMk cId="3350218919" sldId="346"/>
        </pc:sldMkLst>
        <pc:spChg chg="mod">
          <ac:chgData name="老兄 悟見" userId="d3c841b5715e98f1" providerId="LiveId" clId="{1DE6FA45-BB34-481F-8C7B-12DFF0946C1F}" dt="2021-09-29T03:05:38.508" v="22" actId="207"/>
          <ac:spMkLst>
            <pc:docMk/>
            <pc:sldMk cId="3350218919" sldId="346"/>
            <ac:spMk id="5" creationId="{00000000-0000-0000-0000-000000000000}"/>
          </ac:spMkLst>
        </pc:spChg>
      </pc:sldChg>
      <pc:sldChg chg="del">
        <pc:chgData name="老兄 悟見" userId="d3c841b5715e98f1" providerId="LiveId" clId="{1DE6FA45-BB34-481F-8C7B-12DFF0946C1F}" dt="2021-09-29T03:04:55.525" v="13" actId="47"/>
        <pc:sldMkLst>
          <pc:docMk/>
          <pc:sldMk cId="4002064411" sldId="347"/>
        </pc:sldMkLst>
      </pc:sldChg>
      <pc:sldChg chg="modSp mod">
        <pc:chgData name="老兄 悟見" userId="d3c841b5715e98f1" providerId="LiveId" clId="{1DE6FA45-BB34-481F-8C7B-12DFF0946C1F}" dt="2021-09-29T03:07:40.199" v="33" actId="207"/>
        <pc:sldMkLst>
          <pc:docMk/>
          <pc:sldMk cId="2739094562" sldId="348"/>
        </pc:sldMkLst>
        <pc:spChg chg="mod">
          <ac:chgData name="老兄 悟見" userId="d3c841b5715e98f1" providerId="LiveId" clId="{1DE6FA45-BB34-481F-8C7B-12DFF0946C1F}" dt="2021-09-29T03:07:40.199" v="33" actId="207"/>
          <ac:spMkLst>
            <pc:docMk/>
            <pc:sldMk cId="2739094562" sldId="348"/>
            <ac:spMk id="5" creationId="{00000000-0000-0000-0000-000000000000}"/>
          </ac:spMkLst>
        </pc:spChg>
      </pc:sldChg>
      <pc:sldChg chg="del">
        <pc:chgData name="老兄 悟見" userId="d3c841b5715e98f1" providerId="LiveId" clId="{1DE6FA45-BB34-481F-8C7B-12DFF0946C1F}" dt="2021-09-29T03:04:55.525" v="13" actId="47"/>
        <pc:sldMkLst>
          <pc:docMk/>
          <pc:sldMk cId="2782418808" sldId="34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2021/9/29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2021/9/29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2021/9/29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超級病毒爆流行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一、超級病毒爆流行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眼看現今世界各地天災人禍不斷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，每年也都會有病毒、病菌爆發傳染，感染，賢士在此時向道修善的心，要更加積極、精進。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現在還有超級細菌之病菌，開始爆發流行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，此超級細菌，目前尚未找到藥物可對治。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而此病菌，會在何處爆發流行，無人可知，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希望賢士行道修善、行功消業、建立功德的心要更積極。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50218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超級病毒爆流行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二、戒殺放生躲病毒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再者，自身必要懂得不再造業、戒殺放生。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自身做好之外，也要勸人、渡化人來修道行善，勸化人「戒殺放生」，不再有造罪之行為，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如此看看能否多少聚集天地間一些善氣，沖開天地中之戾氣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，讓災劫、災難、病毒、病菌能遠離，讓眾生不再受到劫難洗刷。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或者看能否撥轉研究人員，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研究出對抗病菌之特效藥，讓眾生免於遭受劫難的洗刷。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超級病毒爆流行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三、吃素能躲此病毒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除了自身多行功消業之外，也要懂得減輕體內毒素的累積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，避免自身輕易感染上病毒、病菌。要減輕體內毒素的累積、囤積，最簡單、最基本的方法就是「清口茹素」，多吃天然、自然、少毒素的食物，例如：蔬菜、水果、堅果、五榖類⋯⋯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「清口茹素」，不只能預防自身不容易感染病毒、病菌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，還能讓你們的身體減少疾病產生，所以「清口茹素」是最好的養生保健方法。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3909456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3054</TotalTime>
  <Words>369</Words>
  <Application>Microsoft Office PowerPoint</Application>
  <PresentationFormat>如螢幕大小 (16:9)</PresentationFormat>
  <Paragraphs>17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9" baseType="lpstr">
      <vt:lpstr>標楷體</vt:lpstr>
      <vt:lpstr>Arial</vt:lpstr>
      <vt:lpstr>Calibri</vt:lpstr>
      <vt:lpstr>Franklin Gothic Book</vt:lpstr>
      <vt:lpstr>Wingdings 2</vt:lpstr>
      <vt:lpstr>科技</vt:lpstr>
      <vt:lpstr>超級病毒爆流行 悟見講</vt:lpstr>
      <vt:lpstr>超級病毒爆流行 悟見講</vt:lpstr>
      <vt:lpstr>超級病毒爆流行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2021-09-29T03:07:42Z</dcterms:modified>
  <cp:contentStatus/>
</cp:coreProperties>
</file>