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332" r:id="rId2"/>
    <p:sldId id="344" r:id="rId3"/>
    <p:sldId id="341" r:id="rId4"/>
    <p:sldId id="340" r:id="rId5"/>
    <p:sldId id="339" r:id="rId6"/>
    <p:sldId id="338" r:id="rId7"/>
    <p:sldId id="337" r:id="rId8"/>
    <p:sldId id="336" r:id="rId9"/>
    <p:sldId id="335" r:id="rId10"/>
    <p:sldId id="343" r:id="rId11"/>
    <p:sldId id="327" r:id="rId12"/>
    <p:sldId id="331" r:id="rId13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悟見老兄" initials="悟見老兄" lastIdx="2" clrIdx="0">
    <p:extLst>
      <p:ext uri="{19B8F6BF-5375-455C-9EA6-DF929625EA0E}">
        <p15:presenceInfo xmlns:p15="http://schemas.microsoft.com/office/powerpoint/2012/main" userId="d3c841b5715e98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EEDE07-A80C-4DA4-8EC3-FD4B5F021697}" v="47" dt="2020-02-28T04:31:34.7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89452" autoAdjust="0"/>
  </p:normalViewPr>
  <p:slideViewPr>
    <p:cSldViewPr>
      <p:cViewPr varScale="1">
        <p:scale>
          <a:sx n="63" d="100"/>
          <a:sy n="63" d="100"/>
        </p:scale>
        <p:origin x="211" y="3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老兄 悟見" userId="d3c841b5715e98f1" providerId="LiveId" clId="{240215FE-6F54-482C-8339-303F7B0455DF}"/>
    <pc:docChg chg="custSel addSld delSld modSld sldOrd">
      <pc:chgData name="老兄 悟見" userId="d3c841b5715e98f1" providerId="LiveId" clId="{240215FE-6F54-482C-8339-303F7B0455DF}" dt="2020-02-28T04:31:39.205" v="1349" actId="1076"/>
      <pc:docMkLst>
        <pc:docMk/>
      </pc:docMkLst>
      <pc:sldChg chg="modSp mod ord">
        <pc:chgData name="老兄 悟見" userId="d3c841b5715e98f1" providerId="LiveId" clId="{240215FE-6F54-482C-8339-303F7B0455DF}" dt="2020-02-28T03:20:03.866" v="1325" actId="207"/>
        <pc:sldMkLst>
          <pc:docMk/>
          <pc:sldMk cId="1471008347" sldId="327"/>
        </pc:sldMkLst>
        <pc:spChg chg="mod">
          <ac:chgData name="老兄 悟見" userId="d3c841b5715e98f1" providerId="LiveId" clId="{240215FE-6F54-482C-8339-303F7B0455DF}" dt="2020-02-28T03:20:03.866" v="1325" actId="207"/>
          <ac:spMkLst>
            <pc:docMk/>
            <pc:sldMk cId="1471008347" sldId="327"/>
            <ac:spMk id="5" creationId="{00000000-0000-0000-0000-000000000000}"/>
          </ac:spMkLst>
        </pc:spChg>
      </pc:sldChg>
      <pc:sldChg chg="modSp mod ord">
        <pc:chgData name="老兄 悟見" userId="d3c841b5715e98f1" providerId="LiveId" clId="{240215FE-6F54-482C-8339-303F7B0455DF}" dt="2020-02-28T03:04:57.460" v="338" actId="207"/>
        <pc:sldMkLst>
          <pc:docMk/>
          <pc:sldMk cId="1827436957" sldId="332"/>
        </pc:sldMkLst>
        <pc:spChg chg="mod">
          <ac:chgData name="老兄 悟見" userId="d3c841b5715e98f1" providerId="LiveId" clId="{240215FE-6F54-482C-8339-303F7B0455DF}" dt="2020-02-28T03:04:57.460" v="338" actId="207"/>
          <ac:spMkLst>
            <pc:docMk/>
            <pc:sldMk cId="1827436957" sldId="332"/>
            <ac:spMk id="5" creationId="{00000000-0000-0000-0000-000000000000}"/>
          </ac:spMkLst>
        </pc:spChg>
      </pc:sldChg>
      <pc:sldChg chg="add del">
        <pc:chgData name="老兄 悟見" userId="d3c841b5715e98f1" providerId="LiveId" clId="{240215FE-6F54-482C-8339-303F7B0455DF}" dt="2020-02-28T03:20:13.324" v="1326" actId="47"/>
        <pc:sldMkLst>
          <pc:docMk/>
          <pc:sldMk cId="417232266" sldId="333"/>
        </pc:sldMkLst>
      </pc:sldChg>
      <pc:sldChg chg="add del">
        <pc:chgData name="老兄 悟見" userId="d3c841b5715e98f1" providerId="LiveId" clId="{240215FE-6F54-482C-8339-303F7B0455DF}" dt="2020-02-28T03:20:13.324" v="1326" actId="47"/>
        <pc:sldMkLst>
          <pc:docMk/>
          <pc:sldMk cId="2873366885" sldId="334"/>
        </pc:sldMkLst>
      </pc:sldChg>
      <pc:sldChg chg="modSp add mod ord">
        <pc:chgData name="老兄 悟見" userId="d3c841b5715e98f1" providerId="LiveId" clId="{240215FE-6F54-482C-8339-303F7B0455DF}" dt="2020-02-28T03:17:24.136" v="984" actId="207"/>
        <pc:sldMkLst>
          <pc:docMk/>
          <pc:sldMk cId="2313691268" sldId="335"/>
        </pc:sldMkLst>
        <pc:spChg chg="mod">
          <ac:chgData name="老兄 悟見" userId="d3c841b5715e98f1" providerId="LiveId" clId="{240215FE-6F54-482C-8339-303F7B0455DF}" dt="2020-02-28T03:17:24.136" v="984" actId="207"/>
          <ac:spMkLst>
            <pc:docMk/>
            <pc:sldMk cId="2313691268" sldId="335"/>
            <ac:spMk id="5" creationId="{00000000-0000-0000-0000-000000000000}"/>
          </ac:spMkLst>
        </pc:spChg>
      </pc:sldChg>
      <pc:sldChg chg="modSp add mod ord">
        <pc:chgData name="老兄 悟見" userId="d3c841b5715e98f1" providerId="LiveId" clId="{240215FE-6F54-482C-8339-303F7B0455DF}" dt="2020-02-28T03:15:56.040" v="843" actId="20577"/>
        <pc:sldMkLst>
          <pc:docMk/>
          <pc:sldMk cId="388136358" sldId="336"/>
        </pc:sldMkLst>
        <pc:spChg chg="mod">
          <ac:chgData name="老兄 悟見" userId="d3c841b5715e98f1" providerId="LiveId" clId="{240215FE-6F54-482C-8339-303F7B0455DF}" dt="2020-02-28T03:15:56.040" v="843" actId="20577"/>
          <ac:spMkLst>
            <pc:docMk/>
            <pc:sldMk cId="388136358" sldId="336"/>
            <ac:spMk id="5" creationId="{00000000-0000-0000-0000-000000000000}"/>
          </ac:spMkLst>
        </pc:spChg>
      </pc:sldChg>
      <pc:sldChg chg="modSp add mod ord">
        <pc:chgData name="老兄 悟見" userId="d3c841b5715e98f1" providerId="LiveId" clId="{240215FE-6F54-482C-8339-303F7B0455DF}" dt="2020-02-28T03:12:01.152" v="742" actId="207"/>
        <pc:sldMkLst>
          <pc:docMk/>
          <pc:sldMk cId="437132179" sldId="337"/>
        </pc:sldMkLst>
        <pc:spChg chg="mod">
          <ac:chgData name="老兄 悟見" userId="d3c841b5715e98f1" providerId="LiveId" clId="{240215FE-6F54-482C-8339-303F7B0455DF}" dt="2020-02-28T03:12:01.152" v="742" actId="207"/>
          <ac:spMkLst>
            <pc:docMk/>
            <pc:sldMk cId="437132179" sldId="337"/>
            <ac:spMk id="5" creationId="{00000000-0000-0000-0000-000000000000}"/>
          </ac:spMkLst>
        </pc:spChg>
      </pc:sldChg>
      <pc:sldChg chg="modSp add mod ord">
        <pc:chgData name="老兄 悟見" userId="d3c841b5715e98f1" providerId="LiveId" clId="{240215FE-6F54-482C-8339-303F7B0455DF}" dt="2020-02-28T03:10:38.360" v="657" actId="207"/>
        <pc:sldMkLst>
          <pc:docMk/>
          <pc:sldMk cId="2199350608" sldId="338"/>
        </pc:sldMkLst>
        <pc:spChg chg="mod">
          <ac:chgData name="老兄 悟見" userId="d3c841b5715e98f1" providerId="LiveId" clId="{240215FE-6F54-482C-8339-303F7B0455DF}" dt="2020-02-28T03:10:38.360" v="657" actId="207"/>
          <ac:spMkLst>
            <pc:docMk/>
            <pc:sldMk cId="2199350608" sldId="338"/>
            <ac:spMk id="5" creationId="{00000000-0000-0000-0000-000000000000}"/>
          </ac:spMkLst>
        </pc:spChg>
      </pc:sldChg>
      <pc:sldChg chg="modSp add mod ord">
        <pc:chgData name="老兄 悟見" userId="d3c841b5715e98f1" providerId="LiveId" clId="{240215FE-6F54-482C-8339-303F7B0455DF}" dt="2020-02-28T03:09:18.221" v="527" actId="207"/>
        <pc:sldMkLst>
          <pc:docMk/>
          <pc:sldMk cId="2797105137" sldId="339"/>
        </pc:sldMkLst>
        <pc:spChg chg="mod">
          <ac:chgData name="老兄 悟見" userId="d3c841b5715e98f1" providerId="LiveId" clId="{240215FE-6F54-482C-8339-303F7B0455DF}" dt="2020-02-28T03:09:18.221" v="527" actId="207"/>
          <ac:spMkLst>
            <pc:docMk/>
            <pc:sldMk cId="2797105137" sldId="339"/>
            <ac:spMk id="5" creationId="{00000000-0000-0000-0000-000000000000}"/>
          </ac:spMkLst>
        </pc:spChg>
      </pc:sldChg>
      <pc:sldChg chg="modSp add mod ord">
        <pc:chgData name="老兄 悟見" userId="d3c841b5715e98f1" providerId="LiveId" clId="{240215FE-6F54-482C-8339-303F7B0455DF}" dt="2020-02-28T03:07:18.110" v="391" actId="207"/>
        <pc:sldMkLst>
          <pc:docMk/>
          <pc:sldMk cId="2196157409" sldId="340"/>
        </pc:sldMkLst>
        <pc:spChg chg="mod">
          <ac:chgData name="老兄 悟見" userId="d3c841b5715e98f1" providerId="LiveId" clId="{240215FE-6F54-482C-8339-303F7B0455DF}" dt="2020-02-28T03:07:18.110" v="391" actId="207"/>
          <ac:spMkLst>
            <pc:docMk/>
            <pc:sldMk cId="2196157409" sldId="340"/>
            <ac:spMk id="5" creationId="{00000000-0000-0000-0000-000000000000}"/>
          </ac:spMkLst>
        </pc:spChg>
      </pc:sldChg>
      <pc:sldChg chg="modSp add mod ord">
        <pc:chgData name="老兄 悟見" userId="d3c841b5715e98f1" providerId="LiveId" clId="{240215FE-6F54-482C-8339-303F7B0455DF}" dt="2020-02-28T03:00:23.970" v="317" actId="207"/>
        <pc:sldMkLst>
          <pc:docMk/>
          <pc:sldMk cId="880023630" sldId="341"/>
        </pc:sldMkLst>
        <pc:spChg chg="mod">
          <ac:chgData name="老兄 悟見" userId="d3c841b5715e98f1" providerId="LiveId" clId="{240215FE-6F54-482C-8339-303F7B0455DF}" dt="2020-02-28T03:00:23.970" v="317" actId="207"/>
          <ac:spMkLst>
            <pc:docMk/>
            <pc:sldMk cId="880023630" sldId="341"/>
            <ac:spMk id="5" creationId="{00000000-0000-0000-0000-000000000000}"/>
          </ac:spMkLst>
        </pc:spChg>
      </pc:sldChg>
      <pc:sldChg chg="add del">
        <pc:chgData name="老兄 悟見" userId="d3c841b5715e98f1" providerId="LiveId" clId="{240215FE-6F54-482C-8339-303F7B0455DF}" dt="2020-02-28T03:20:13.324" v="1326" actId="47"/>
        <pc:sldMkLst>
          <pc:docMk/>
          <pc:sldMk cId="3394532829" sldId="342"/>
        </pc:sldMkLst>
      </pc:sldChg>
      <pc:sldChg chg="modSp add mod ord">
        <pc:chgData name="老兄 悟見" userId="d3c841b5715e98f1" providerId="LiveId" clId="{240215FE-6F54-482C-8339-303F7B0455DF}" dt="2020-02-28T03:18:46.294" v="1130" actId="6549"/>
        <pc:sldMkLst>
          <pc:docMk/>
          <pc:sldMk cId="2506310419" sldId="343"/>
        </pc:sldMkLst>
        <pc:spChg chg="mod">
          <ac:chgData name="老兄 悟見" userId="d3c841b5715e98f1" providerId="LiveId" clId="{240215FE-6F54-482C-8339-303F7B0455DF}" dt="2020-02-28T03:18:46.294" v="1130" actId="6549"/>
          <ac:spMkLst>
            <pc:docMk/>
            <pc:sldMk cId="2506310419" sldId="343"/>
            <ac:spMk id="5" creationId="{00000000-0000-0000-0000-000000000000}"/>
          </ac:spMkLst>
        </pc:spChg>
      </pc:sldChg>
      <pc:sldChg chg="addSp modSp del mod ord">
        <pc:chgData name="老兄 悟見" userId="d3c841b5715e98f1" providerId="LiveId" clId="{240215FE-6F54-482C-8339-303F7B0455DF}" dt="2020-02-28T03:43:21.594" v="1341" actId="2696"/>
        <pc:sldMkLst>
          <pc:docMk/>
          <pc:sldMk cId="444465482" sldId="344"/>
        </pc:sldMkLst>
        <pc:spChg chg="mod">
          <ac:chgData name="老兄 悟見" userId="d3c841b5715e98f1" providerId="LiveId" clId="{240215FE-6F54-482C-8339-303F7B0455DF}" dt="2020-02-28T03:40:37.967" v="1327" actId="6549"/>
          <ac:spMkLst>
            <pc:docMk/>
            <pc:sldMk cId="444465482" sldId="344"/>
            <ac:spMk id="5" creationId="{00000000-0000-0000-0000-000000000000}"/>
          </ac:spMkLst>
        </pc:spChg>
        <pc:picChg chg="add mod">
          <ac:chgData name="老兄 悟見" userId="d3c841b5715e98f1" providerId="LiveId" clId="{240215FE-6F54-482C-8339-303F7B0455DF}" dt="2020-02-28T03:41:50.992" v="1336" actId="14100"/>
          <ac:picMkLst>
            <pc:docMk/>
            <pc:sldMk cId="444465482" sldId="344"/>
            <ac:picMk id="3" creationId="{78D215E1-9A77-4EBF-81D5-C436AB5DEDF0}"/>
          </ac:picMkLst>
        </pc:picChg>
      </pc:sldChg>
      <pc:sldChg chg="addSp modSp add mod ord">
        <pc:chgData name="老兄 悟見" userId="d3c841b5715e98f1" providerId="LiveId" clId="{240215FE-6F54-482C-8339-303F7B0455DF}" dt="2020-02-28T04:31:39.205" v="1349" actId="1076"/>
        <pc:sldMkLst>
          <pc:docMk/>
          <pc:sldMk cId="3157900679" sldId="344"/>
        </pc:sldMkLst>
        <pc:spChg chg="mod">
          <ac:chgData name="老兄 悟見" userId="d3c841b5715e98f1" providerId="LiveId" clId="{240215FE-6F54-482C-8339-303F7B0455DF}" dt="2020-02-28T04:31:04.493" v="1343" actId="21"/>
          <ac:spMkLst>
            <pc:docMk/>
            <pc:sldMk cId="3157900679" sldId="344"/>
            <ac:spMk id="5" creationId="{00000000-0000-0000-0000-000000000000}"/>
          </ac:spMkLst>
        </pc:spChg>
        <pc:picChg chg="add mod">
          <ac:chgData name="老兄 悟見" userId="d3c841b5715e98f1" providerId="LiveId" clId="{240215FE-6F54-482C-8339-303F7B0455DF}" dt="2020-02-28T04:31:39.205" v="1349" actId="1076"/>
          <ac:picMkLst>
            <pc:docMk/>
            <pc:sldMk cId="3157900679" sldId="344"/>
            <ac:picMk id="3" creationId="{3B9B3277-FA2B-4800-826E-7B587D4EB70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FC2AE-9477-42B8-B8B4-4003DC3F4299}" type="datetimeFigureOut">
              <a:rPr lang="zh-TW" altLang="en-US" smtClean="0"/>
              <a:t>2020/2/28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9DD47-EA54-43B7-9BF6-A09CA48C28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118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2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048603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9DD47-EA54-43B7-9BF6-A09CA48C28D4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5786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429064" y="2503170"/>
            <a:ext cx="6480048" cy="172593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433050" y="1158609"/>
            <a:ext cx="6480048" cy="131445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2020/2/28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2020/2/28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2020/2/28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2020/2/28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687878"/>
            <a:ext cx="6629400" cy="1369772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864350"/>
            <a:ext cx="6629400" cy="800016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2020/2/28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6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2020/2/28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4114800"/>
            <a:ext cx="4040188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4114800"/>
            <a:ext cx="4041775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137685"/>
            <a:ext cx="4040188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137685"/>
            <a:ext cx="4041775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2020/2/28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7470648" cy="85725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2020/2/28</a:t>
            </a:fld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2020/2/28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2020/2/28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56448" y="4816548"/>
            <a:ext cx="762000" cy="273844"/>
          </a:xfrm>
        </p:spPr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065628" y="764930"/>
            <a:ext cx="4114800" cy="30861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4816548"/>
            <a:ext cx="2133600" cy="273844"/>
          </a:xfrm>
        </p:spPr>
        <p:txBody>
          <a:bodyPr/>
          <a:lstStyle/>
          <a:p>
            <a:fld id="{6EFB7D30-6152-4307-A58E-046766A68531}" type="datetimeFigureOut">
              <a:rPr lang="zh-TW" altLang="en-US" smtClean="0"/>
              <a:t>2020/2/28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7315200" y="0"/>
            <a:ext cx="1828800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7467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4816548"/>
            <a:ext cx="2133600" cy="273844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EFB7D30-6152-4307-A58E-046766A68531}" type="datetimeFigureOut">
              <a:rPr lang="zh-TW" altLang="en-US" smtClean="0"/>
              <a:t>2020/2/28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3124200" y="4816548"/>
            <a:ext cx="2895600" cy="273844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153400" y="4816548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&#24735;&#35211;&#20449;&#31665;myoktw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天道宝典談瘟疫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3829"/>
            <a:ext cx="8136904" cy="4824536"/>
          </a:xfrm>
        </p:spPr>
        <p:txBody>
          <a:bodyPr>
            <a:normAutofit lnSpcReduction="10000"/>
          </a:bodyPr>
          <a:lstStyle/>
          <a:p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西元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2020</a:t>
            </a: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二月二四日</a:t>
            </a:r>
            <a:endParaRPr lang="zh-CN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济公活佛临坛训</a:t>
            </a:r>
          </a:p>
          <a:p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庚子年初起瘟疫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众生惶惶无所依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一波瘟疫起风暴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皆因人心不修持</a:t>
            </a:r>
          </a:p>
          <a:p>
            <a:r>
              <a:rPr lang="zh-CN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毁佛杀生乃起因 </a:t>
            </a:r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天地</a:t>
            </a:r>
            <a:r>
              <a:rPr lang="zh-CN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圣婴而转移</a:t>
            </a:r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r>
              <a:rPr lang="zh-CN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地球渐渐在毁坏 </a:t>
            </a:r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CN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人类贪婪而引起</a:t>
            </a:r>
            <a:endParaRPr lang="en-US" altLang="zh-CN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破坏山川和五岳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觸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怒神祈灭人迹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修善之者留几分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需更加功内德齐</a:t>
            </a:r>
          </a:p>
          <a:p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7436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天道宝典談瘟疫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3829"/>
            <a:ext cx="8136904" cy="4824536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如此总算不再挡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顺利解救世贤良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撑控疫情不扩张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须靠世人齐力帮</a:t>
            </a:r>
          </a:p>
          <a:p>
            <a:r>
              <a:rPr lang="zh-CN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公德之心当提倡 </a:t>
            </a:r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r>
              <a:rPr lang="zh-CN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居家隔离守规章</a:t>
            </a:r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</a:t>
            </a:r>
            <a:r>
              <a:rPr lang="zh-CN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咳嗽喷嚏礼崇尚 </a:t>
            </a:r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</a:t>
            </a:r>
            <a:r>
              <a:rPr lang="zh-CN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衣袖纸巾细菌挡</a:t>
            </a:r>
          </a:p>
          <a:p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门环手把消毒常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克除病菌之温床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运动健身抗体强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病毒不侵保安康</a:t>
            </a:r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6310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天道宝典談瘟疫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3829"/>
            <a:ext cx="8136904" cy="4824536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慈悲义行善功广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消冤解孽避灾殃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  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正知正见心善良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止于至善且流长</a:t>
            </a:r>
          </a:p>
          <a:p>
            <a:r>
              <a:rPr lang="zh-CN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善气格天佛助帮 </a:t>
            </a:r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</a:t>
            </a:r>
            <a:r>
              <a:rPr lang="zh-CN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消灾解厄保无恙</a:t>
            </a:r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</a:t>
            </a:r>
            <a:r>
              <a:rPr lang="zh-CN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耳提面命心声扬 </a:t>
            </a:r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</a:t>
            </a:r>
            <a:r>
              <a:rPr lang="zh-CN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期盼贤徒能明详</a:t>
            </a:r>
          </a:p>
          <a:p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时乃有限不再讲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叩辞皇母出巡忙</a:t>
            </a:r>
          </a:p>
          <a:p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1008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標題 1"/>
          <p:cNvSpPr>
            <a:spLocks noGrp="1"/>
          </p:cNvSpPr>
          <p:nvPr>
            <p:ph type="ctrTitle"/>
          </p:nvPr>
        </p:nvSpPr>
        <p:spPr>
          <a:xfrm>
            <a:off x="1043608" y="3376248"/>
            <a:ext cx="6120680" cy="1224136"/>
          </a:xfrm>
        </p:spPr>
        <p:txBody>
          <a:bodyPr>
            <a:normAutofit fontScale="90000"/>
          </a:bodyPr>
          <a:lstStyle/>
          <a:p>
            <a:br>
              <a:rPr lang="zh-TW" altLang="en-US" sz="48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/>
          </a:p>
        </p:txBody>
      </p:sp>
      <p:sp>
        <p:nvSpPr>
          <p:cNvPr id="1048600" name="副標題 2"/>
          <p:cNvSpPr>
            <a:spLocks noGrp="1"/>
          </p:cNvSpPr>
          <p:nvPr>
            <p:ph type="subTitle" idx="1"/>
          </p:nvPr>
        </p:nvSpPr>
        <p:spPr>
          <a:xfrm>
            <a:off x="611560" y="267494"/>
            <a:ext cx="8136904" cy="4608512"/>
          </a:xfrm>
        </p:spPr>
        <p:txBody>
          <a:bodyPr>
            <a:noAutofit/>
          </a:bodyPr>
          <a:lstStyle/>
          <a:p>
            <a:pPr algn="l"/>
            <a:r>
              <a:rPr lang="zh-TW" altLang="en-US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悟見信箱     </a:t>
            </a:r>
            <a:r>
              <a:rPr lang="en-US" altLang="zh-TW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myoktw@gmail.com</a:t>
            </a:r>
            <a:endParaRPr lang="en-US" altLang="zh-TW" sz="40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微信</a:t>
            </a:r>
            <a:r>
              <a:rPr lang="en-US" altLang="zh-TW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ID</a:t>
            </a:r>
            <a:r>
              <a:rPr lang="zh-TW" altLang="en-US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en-US" altLang="zh-TW" sz="4000" dirty="0" err="1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myoktw</a:t>
            </a:r>
            <a:endParaRPr lang="en-US" altLang="zh-TW" sz="40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天道文化網   </a:t>
            </a:r>
            <a:r>
              <a:rPr lang="en-US" altLang="zh-TW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myoktw.com</a:t>
            </a:r>
          </a:p>
          <a:p>
            <a:pPr algn="l"/>
            <a:r>
              <a:rPr lang="zh-TW" altLang="en-US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天道講座</a:t>
            </a:r>
            <a:endParaRPr lang="en-US" altLang="zh-TW" sz="40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國際站 </a:t>
            </a:r>
            <a:r>
              <a:rPr lang="en-US" altLang="zh-TW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y.myoktw.com</a:t>
            </a:r>
          </a:p>
          <a:p>
            <a:pPr algn="l"/>
            <a:r>
              <a:rPr lang="zh-TW" altLang="en-US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大陸站 </a:t>
            </a:r>
            <a:r>
              <a:rPr lang="en-US" altLang="zh-TW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u.myoktw.com</a:t>
            </a:r>
          </a:p>
        </p:txBody>
      </p:sp>
    </p:spTree>
    <p:extLst>
      <p:ext uri="{BB962C8B-B14F-4D97-AF65-F5344CB8AC3E}">
        <p14:creationId xmlns:p14="http://schemas.microsoft.com/office/powerpoint/2010/main" val="2631738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天道宝典談瘟疫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3829"/>
            <a:ext cx="8136904" cy="4824536"/>
          </a:xfrm>
        </p:spPr>
        <p:txBody>
          <a:bodyPr>
            <a:normAutofit/>
          </a:bodyPr>
          <a:lstStyle/>
          <a:p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 descr="一張含有 文字, 地圖 的圖片&#10;&#10;自動產生的描述">
            <a:extLst>
              <a:ext uri="{FF2B5EF4-FFF2-40B4-BE49-F238E27FC236}">
                <a16:creationId xmlns:a16="http://schemas.microsoft.com/office/drawing/2014/main" id="{3B9B3277-FA2B-4800-826E-7B587D4EB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36" y="562329"/>
            <a:ext cx="7155800" cy="410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00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天道宝典談瘟疫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3829"/>
            <a:ext cx="8136904" cy="4824536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人云亦云非重要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重在修持定性矣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各国灾域起慌乱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经济萧条难维持</a:t>
            </a:r>
            <a:endParaRPr lang="en-US" altLang="zh-CN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三月四月看天意 </a:t>
            </a:r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CN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众生前程勤修己</a:t>
            </a:r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</a:t>
            </a:r>
            <a:r>
              <a:rPr lang="zh-CN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方能化开此危机 </a:t>
            </a:r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</a:t>
            </a:r>
            <a:r>
              <a:rPr lang="zh-CN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若不真诚来斋乞</a:t>
            </a:r>
          </a:p>
          <a:p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平心养气病不侵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各自秉持诚心矣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若要开班更注意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卫生观念工备齐</a:t>
            </a:r>
          </a:p>
          <a:p>
            <a:endParaRPr lang="zh-CN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0023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天道宝典談瘟疫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3829"/>
            <a:ext cx="8136904" cy="4824536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规定感染风寒者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勿入佛门引病起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诚心成全看状况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老弱妇孺更提携</a:t>
            </a:r>
            <a:endParaRPr lang="en-US" altLang="zh-CN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成全方法要委婉     指定人员负班持     正气浩然感天地     方能续延道宏矣</a:t>
            </a:r>
          </a:p>
          <a:p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若是聚会勿面人      依然研经启愚迷</a:t>
            </a:r>
            <a:endParaRPr lang="en-US" altLang="zh-CN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CN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吾乃</a:t>
            </a:r>
          </a:p>
          <a:p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济公活佛 领</a:t>
            </a:r>
          </a:p>
          <a:p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母命 下凡地 入明圣 隐身参叩              皇母毕 问声爱徒 各安怡 哈哈</a:t>
            </a:r>
          </a:p>
          <a:p>
            <a:endParaRPr lang="zh-CN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CN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6157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天道宝典談瘟疫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3829"/>
            <a:ext cx="8136904" cy="4824536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众生意见各有理            切莫因此起纷歧                  修办乃是尽心力               人云亦云乃自欺</a:t>
            </a:r>
          </a:p>
          <a:p>
            <a:r>
              <a:rPr lang="zh-CN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且看自古修行者               舍己救人乃应机                凡事上下需和气                莫为此事争不息</a:t>
            </a:r>
          </a:p>
          <a:p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人人都有爱心献             理念不一莫怒起          见机行事乃智者             觉而参研收敛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己</a:t>
            </a:r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7105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天道宝典談瘟疫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3829"/>
            <a:ext cx="8136904" cy="4824536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用心专为此道场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谁是谁非天评理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若要准备开法会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见机而定乃贤奇</a:t>
            </a:r>
          </a:p>
          <a:p>
            <a:r>
              <a:rPr lang="zh-CN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暴风未起先征兆 </a:t>
            </a:r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r>
              <a:rPr lang="zh-CN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徒儿宽心养性矣</a:t>
            </a:r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</a:t>
            </a:r>
            <a:r>
              <a:rPr lang="zh-CN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真正修辧需勇气 </a:t>
            </a:r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</a:t>
            </a:r>
            <a:r>
              <a:rPr lang="zh-CN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不是口头论言理</a:t>
            </a:r>
          </a:p>
          <a:p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承担责任贤者辈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同心同德化灾区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新闻媒体看而已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参考应用最得体</a:t>
            </a:r>
          </a:p>
          <a:p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9350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天道宝典談瘟疫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3829"/>
            <a:ext cx="8136904" cy="4824536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徒儿最坏乃时机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积极修办拯贤奇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为师浅言来指示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望诸爱徒存法喜</a:t>
            </a:r>
          </a:p>
          <a:p>
            <a:r>
              <a:rPr lang="zh-CN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家庭公共之佛堂 </a:t>
            </a:r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</a:t>
            </a:r>
            <a:r>
              <a:rPr lang="zh-CN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方便之余诵经祈</a:t>
            </a:r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</a:t>
            </a:r>
            <a:r>
              <a:rPr lang="zh-CN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保尔平安亦无殃 </a:t>
            </a:r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</a:t>
            </a:r>
            <a:r>
              <a:rPr lang="zh-CN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劝人戒杀为主题</a:t>
            </a:r>
          </a:p>
          <a:p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知否</a:t>
            </a:r>
          </a:p>
          <a:p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隐身辞叩</a:t>
            </a:r>
          </a:p>
          <a:p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母驾</a:t>
            </a:r>
          </a:p>
          <a:p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7132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天道宝典談瘟疫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3829"/>
            <a:ext cx="8136904" cy="4824536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西元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2020</a:t>
            </a: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二月二四日</a:t>
            </a:r>
            <a:endParaRPr lang="zh-CN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济公活佛临坛训</a:t>
            </a:r>
            <a:endParaRPr lang="en-US" altLang="zh-CN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济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化疫情世宇忙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CN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心奔波救原皇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CN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人无数重任扛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CN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佛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圣仙真炼药方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吾乃</a:t>
            </a:r>
            <a:endParaRPr lang="en-US" altLang="zh-CN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济公活佛 奉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母慈命 临臻贤宫佛堂 躬身参叩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皇母娘 再问贤徒否安康</a:t>
            </a:r>
          </a:p>
          <a:p>
            <a:endParaRPr lang="zh-CN" altLang="en-US" sz="40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136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天道宝典談瘟疫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3829"/>
            <a:ext cx="8136904" cy="4824536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诸天圣佛皆下降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世界各处消灾忙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武汉冠状病毒猖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哀鸿遍野人心惶</a:t>
            </a:r>
          </a:p>
          <a:p>
            <a:r>
              <a:rPr lang="zh-CN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一息尚存重病样 </a:t>
            </a:r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</a:t>
            </a:r>
            <a:r>
              <a:rPr lang="zh-CN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病入膏肓苦难当</a:t>
            </a:r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</a:t>
            </a:r>
            <a:r>
              <a:rPr lang="zh-CN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药丹救世解重创 </a:t>
            </a:r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</a:t>
            </a:r>
            <a:r>
              <a:rPr lang="zh-CN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来回奔波遭阻挡</a:t>
            </a:r>
          </a:p>
          <a:p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业障不满又嚣张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不让佛仙救原郎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只好与他谈判讲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善功弥补且回向</a:t>
            </a:r>
          </a:p>
          <a:p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3691268"/>
      </p:ext>
    </p:extLst>
  </p:cSld>
  <p:clrMapOvr>
    <a:masterClrMapping/>
  </p:clrMapOvr>
</p:sld>
</file>

<file path=ppt/theme/theme1.xml><?xml version="1.0" encoding="utf-8"?>
<a:theme xmlns:a="http://schemas.openxmlformats.org/drawingml/2006/main" name="科技">
  <a:themeElements>
    <a:clrScheme name="科技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科技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科技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2780</TotalTime>
  <Words>824</Words>
  <Application>Microsoft Office PowerPoint</Application>
  <PresentationFormat>如螢幕大小 (16:9)</PresentationFormat>
  <Paragraphs>59</Paragraphs>
  <Slides>12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標楷體</vt:lpstr>
      <vt:lpstr>Arial</vt:lpstr>
      <vt:lpstr>Calibri</vt:lpstr>
      <vt:lpstr>Franklin Gothic Book</vt:lpstr>
      <vt:lpstr>Wingdings 2</vt:lpstr>
      <vt:lpstr>科技</vt:lpstr>
      <vt:lpstr>天道宝典談瘟疫 悟見講</vt:lpstr>
      <vt:lpstr>天道宝典談瘟疫 悟見講</vt:lpstr>
      <vt:lpstr>天道宝典談瘟疫 悟見講</vt:lpstr>
      <vt:lpstr>天道宝典談瘟疫 悟見講</vt:lpstr>
      <vt:lpstr>天道宝典談瘟疫 悟見講</vt:lpstr>
      <vt:lpstr>天道宝典談瘟疫 悟見講</vt:lpstr>
      <vt:lpstr>天道宝典談瘟疫 悟見講</vt:lpstr>
      <vt:lpstr>天道宝典談瘟疫 悟見講</vt:lpstr>
      <vt:lpstr>天道宝典談瘟疫 悟見講</vt:lpstr>
      <vt:lpstr>天道宝典談瘟疫 悟見講</vt:lpstr>
      <vt:lpstr>天道宝典談瘟疫 悟見講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v345</dc:creator>
  <cp:lastModifiedBy>老兄 悟見</cp:lastModifiedBy>
  <cp:revision>604</cp:revision>
  <dcterms:created xsi:type="dcterms:W3CDTF">2014-02-15T05:50:45Z</dcterms:created>
  <dcterms:modified xsi:type="dcterms:W3CDTF">2020-02-28T04:31:44Z</dcterms:modified>
  <cp:contentStatus/>
</cp:coreProperties>
</file>