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338" r:id="rId2"/>
    <p:sldId id="336" r:id="rId3"/>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00" autoAdjust="0"/>
    <p:restoredTop sz="93421" autoAdjust="0"/>
  </p:normalViewPr>
  <p:slideViewPr>
    <p:cSldViewPr>
      <p:cViewPr varScale="1">
        <p:scale>
          <a:sx n="85" d="100"/>
          <a:sy n="85" d="100"/>
        </p:scale>
        <p:origin x="980" y="5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2021/7/21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2021/7/21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2021/7/21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2021/7/21</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52350" y="141489"/>
            <a:ext cx="504056" cy="4887348"/>
          </a:xfrm>
        </p:spPr>
        <p:txBody>
          <a:bodyPr anchor="ctr">
            <a:noAutofit/>
          </a:bodyPr>
          <a:lstStyle/>
          <a:p>
            <a:r>
              <a:rPr lang="zh-TW" altLang="en-US" sz="3200" dirty="0">
                <a:solidFill>
                  <a:srgbClr val="FF0000"/>
                </a:solidFill>
                <a:latin typeface="標楷體" panose="03000509000000000000" pitchFamily="65" charset="-120"/>
                <a:ea typeface="標楷體" panose="03000509000000000000" pitchFamily="65" charset="-120"/>
              </a:rPr>
              <a:t>英國解封世人遭殃</a:t>
            </a:r>
            <a:r>
              <a:rPr lang="zh-TW" altLang="en-US" sz="3200" b="0" i="0" dirty="0">
                <a:solidFill>
                  <a:srgbClr val="FF0000"/>
                </a:solidFill>
                <a:effectLst/>
                <a:latin typeface="標楷體" panose="03000509000000000000" pitchFamily="65" charset="-120"/>
                <a:ea typeface="標楷體" panose="03000509000000000000" pitchFamily="65" charset="-120"/>
              </a:rPr>
              <a:t> </a:t>
            </a:r>
            <a:r>
              <a:rPr lang="zh-TW" altLang="en-US" sz="3200" dirty="0">
                <a:latin typeface="標楷體" panose="03000509000000000000" pitchFamily="65" charset="-120"/>
                <a:ea typeface="標楷體" panose="03000509000000000000" pitchFamily="65" charset="-120"/>
              </a:rPr>
              <a:t>悟見講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一、英國解封世人遭殃</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b="0" i="0" dirty="0">
                <a:effectLst/>
                <a:latin typeface="標楷體" panose="03000509000000000000" pitchFamily="65" charset="-120"/>
                <a:ea typeface="標楷體" panose="03000509000000000000" pitchFamily="65" charset="-120"/>
              </a:rPr>
              <a:t>据英國</a:t>
            </a:r>
            <a:r>
              <a:rPr lang="en-US" altLang="zh-TW" sz="3200" b="0" i="0" dirty="0">
                <a:effectLst/>
                <a:latin typeface="標楷體" panose="03000509000000000000" pitchFamily="65" charset="-120"/>
                <a:ea typeface="標楷體" panose="03000509000000000000" pitchFamily="65" charset="-120"/>
              </a:rPr>
              <a:t>BBC</a:t>
            </a:r>
            <a:r>
              <a:rPr lang="zh-TW" altLang="en-US" sz="3200" b="0" i="0" dirty="0">
                <a:effectLst/>
                <a:latin typeface="標楷體" panose="03000509000000000000" pitchFamily="65" charset="-120"/>
                <a:ea typeface="標楷體" panose="03000509000000000000" pitchFamily="65" charset="-120"/>
              </a:rPr>
              <a:t>新聞報導</a:t>
            </a:r>
            <a:endParaRPr lang="en-US" altLang="zh-TW" sz="3200" dirty="0">
              <a:latin typeface="標楷體" panose="03000509000000000000" pitchFamily="65" charset="-120"/>
              <a:ea typeface="標楷體" panose="03000509000000000000" pitchFamily="65" charset="-120"/>
            </a:endParaRPr>
          </a:p>
          <a:p>
            <a:r>
              <a:rPr lang="zh-TW" altLang="en-US" sz="3200" b="0" i="0" dirty="0">
                <a:solidFill>
                  <a:srgbClr val="FFC000"/>
                </a:solidFill>
                <a:effectLst/>
                <a:latin typeface="標楷體" panose="03000509000000000000" pitchFamily="65" charset="-120"/>
                <a:ea typeface="標楷體" panose="03000509000000000000" pitchFamily="65" charset="-120"/>
              </a:rPr>
              <a:t>儘管英國面對的仍然是傳染性更強的</a:t>
            </a:r>
            <a:r>
              <a:rPr lang="en-US" altLang="zh-TW" sz="3200" b="0" i="0" dirty="0">
                <a:solidFill>
                  <a:srgbClr val="FFC000"/>
                </a:solidFill>
                <a:effectLst/>
                <a:latin typeface="標楷體" panose="03000509000000000000" pitchFamily="65" charset="-120"/>
                <a:ea typeface="標楷體" panose="03000509000000000000" pitchFamily="65" charset="-120"/>
              </a:rPr>
              <a:t>Delta</a:t>
            </a:r>
            <a:r>
              <a:rPr lang="zh-TW" altLang="en-US" sz="3200" b="0" i="0" dirty="0">
                <a:effectLst/>
                <a:latin typeface="標楷體" panose="03000509000000000000" pitchFamily="65" charset="-120"/>
                <a:ea typeface="標楷體" panose="03000509000000000000" pitchFamily="65" charset="-120"/>
              </a:rPr>
              <a:t>變異毒株所導致的病例激增，</a:t>
            </a:r>
            <a:r>
              <a:rPr lang="en-US" altLang="zh-TW" sz="3200" b="0" i="0" dirty="0">
                <a:effectLst/>
                <a:latin typeface="標楷體" panose="03000509000000000000" pitchFamily="65" charset="-120"/>
                <a:ea typeface="標楷體" panose="03000509000000000000" pitchFamily="65" charset="-120"/>
              </a:rPr>
              <a:t>7</a:t>
            </a:r>
            <a:r>
              <a:rPr lang="zh-TW" altLang="en-US" sz="3200" b="0" i="0" dirty="0">
                <a:effectLst/>
                <a:latin typeface="標楷體" panose="03000509000000000000" pitchFamily="65" charset="-120"/>
                <a:ea typeface="標楷體" panose="03000509000000000000" pitchFamily="65" charset="-120"/>
              </a:rPr>
              <a:t>月</a:t>
            </a:r>
            <a:r>
              <a:rPr lang="en-US" altLang="zh-TW" sz="3200" b="0" i="0" dirty="0">
                <a:effectLst/>
                <a:latin typeface="標楷體" panose="03000509000000000000" pitchFamily="65" charset="-120"/>
                <a:ea typeface="標楷體" panose="03000509000000000000" pitchFamily="65" charset="-120"/>
              </a:rPr>
              <a:t>19</a:t>
            </a:r>
            <a:r>
              <a:rPr lang="zh-TW" altLang="en-US" sz="3200" b="0" i="0" dirty="0">
                <a:effectLst/>
                <a:latin typeface="標楷體" panose="03000509000000000000" pitchFamily="65" charset="-120"/>
                <a:ea typeface="標楷體" panose="03000509000000000000" pitchFamily="65" charset="-120"/>
              </a:rPr>
              <a:t>日，英格蘭僅剩的一些防疫限制也幾乎全盤解除。</a:t>
            </a:r>
            <a:endParaRPr lang="en-US" altLang="zh-TW" sz="3200" b="0" i="0" dirty="0">
              <a:effectLst/>
              <a:latin typeface="標楷體" panose="03000509000000000000" pitchFamily="65" charset="-120"/>
              <a:ea typeface="標楷體" panose="03000509000000000000" pitchFamily="65" charset="-120"/>
            </a:endParaRPr>
          </a:p>
          <a:p>
            <a:r>
              <a:rPr lang="zh-TW" altLang="en-US" sz="3200" b="0" i="0" dirty="0">
                <a:solidFill>
                  <a:srgbClr val="FFC000"/>
                </a:solidFill>
                <a:effectLst/>
                <a:latin typeface="標楷體" panose="03000509000000000000" pitchFamily="65" charset="-120"/>
                <a:ea typeface="標楷體" panose="03000509000000000000" pitchFamily="65" charset="-120"/>
              </a:rPr>
              <a:t>各地夜總會重新開放</a:t>
            </a:r>
            <a:r>
              <a:rPr lang="zh-TW" altLang="en-US" sz="3200" b="0" i="0" dirty="0">
                <a:effectLst/>
                <a:latin typeface="標楷體" panose="03000509000000000000" pitchFamily="65" charset="-120"/>
                <a:ea typeface="標楷體" panose="03000509000000000000" pitchFamily="65" charset="-120"/>
              </a:rPr>
              <a:t>，社交疏離要求被取消，公共活動不再有人數上限；絶大多數公共場所不再必須戴口罩，但是倫敦公交系統還將繼續要求乘客戴口罩。</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925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Autofit/>
          </a:bodyPr>
          <a:lstStyle/>
          <a:p>
            <a:r>
              <a:rPr lang="zh-TW" altLang="en-US" sz="3200" dirty="0">
                <a:solidFill>
                  <a:srgbClr val="FF0000"/>
                </a:solidFill>
                <a:latin typeface="標楷體" panose="03000509000000000000" pitchFamily="65" charset="-120"/>
                <a:ea typeface="標楷體" panose="03000509000000000000" pitchFamily="65" charset="-120"/>
              </a:rPr>
              <a:t>英國解封世人遭殃</a:t>
            </a:r>
            <a:r>
              <a:rPr lang="zh-TW" altLang="en-US" sz="3200" b="0" i="0" dirty="0">
                <a:solidFill>
                  <a:srgbClr val="FF0000"/>
                </a:solidFill>
                <a:effectLst/>
                <a:latin typeface="標楷體" panose="03000509000000000000" pitchFamily="65" charset="-120"/>
                <a:ea typeface="標楷體" panose="03000509000000000000" pitchFamily="65" charset="-120"/>
              </a:rPr>
              <a:t> </a:t>
            </a:r>
            <a:r>
              <a:rPr lang="zh-TW" altLang="en-US" sz="3200" dirty="0">
                <a:latin typeface="標楷體" panose="03000509000000000000" pitchFamily="65" charset="-120"/>
                <a:ea typeface="標楷體" panose="03000509000000000000" pitchFamily="65" charset="-120"/>
              </a:rPr>
              <a:t>悟見講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lgn="l">
              <a:buNone/>
            </a:pPr>
            <a:r>
              <a:rPr lang="zh-TW" altLang="en-US" sz="3200" dirty="0">
                <a:solidFill>
                  <a:srgbClr val="FFFF00"/>
                </a:solidFill>
                <a:latin typeface="標楷體" panose="03000509000000000000" pitchFamily="65" charset="-120"/>
                <a:ea typeface="標楷體" panose="03000509000000000000" pitchFamily="65" charset="-120"/>
              </a:rPr>
              <a:t>二</a:t>
            </a:r>
            <a:r>
              <a:rPr lang="zh-TW" altLang="en-US" sz="3200" b="0" i="0" dirty="0">
                <a:solidFill>
                  <a:srgbClr val="FFFF00"/>
                </a:solidFill>
                <a:effectLst/>
                <a:latin typeface="標楷體" panose="03000509000000000000" pitchFamily="65" charset="-120"/>
                <a:ea typeface="標楷體" panose="03000509000000000000" pitchFamily="65" charset="-120"/>
              </a:rPr>
              <a:t>、人人</a:t>
            </a:r>
            <a:r>
              <a:rPr lang="zh-TW" altLang="en-US" sz="3200" dirty="0">
                <a:solidFill>
                  <a:srgbClr val="FFFF00"/>
                </a:solidFill>
                <a:latin typeface="標楷體" panose="03000509000000000000" pitchFamily="65" charset="-120"/>
                <a:ea typeface="標楷體" panose="03000509000000000000" pitchFamily="65" charset="-120"/>
              </a:rPr>
              <a:t>修辦才能解封</a:t>
            </a:r>
            <a:endParaRPr lang="zh-TW" altLang="en-US" sz="3200" b="0" i="0" dirty="0">
              <a:solidFill>
                <a:srgbClr val="FFFF00"/>
              </a:solidFill>
              <a:effectLst/>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    </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為母我臨佛堂告知兒賢三期末災劫現收束之年宿世業累劫來今已呈現有殺生害性命造罪萬千</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偷盜淫種禍根罪惡滿貫持令旗來討報哀嚎連連累世業堆如山儘速悔懺快立志行善功將功抵還</a:t>
            </a:r>
            <a:endParaRPr lang="en-US" altLang="zh-TW" sz="3200" dirty="0">
              <a:solidFill>
                <a:srgbClr val="FFC0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否則那命摧討病苦萬端唯真修踏實辦聖佛救挽可消災除禍患轉危為安病可愈禍遠離康泰安然</a:t>
            </a:r>
            <a:endParaRPr lang="en-US" altLang="zh-TW" sz="3200" dirty="0">
              <a:latin typeface="標楷體" panose="03000509000000000000" pitchFamily="65" charset="-120"/>
              <a:ea typeface="標楷體" panose="03000509000000000000" pitchFamily="65" charset="-120"/>
            </a:endParaRPr>
          </a:p>
          <a:p>
            <a:pPr algn="l"/>
            <a:endParaRPr lang="zh-TW" altLang="en-US" sz="3600" b="0" i="0" dirty="0">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32398404"/>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3004</TotalTime>
  <Words>209</Words>
  <Application>Microsoft Office PowerPoint</Application>
  <PresentationFormat>如螢幕大小 (16:9)</PresentationFormat>
  <Paragraphs>11</Paragraphs>
  <Slides>2</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vt:i4>
      </vt:variant>
    </vt:vector>
  </HeadingPairs>
  <TitlesOfParts>
    <vt:vector size="8" baseType="lpstr">
      <vt:lpstr>標楷體</vt:lpstr>
      <vt:lpstr>Arial</vt:lpstr>
      <vt:lpstr>Calibri</vt:lpstr>
      <vt:lpstr>Franklin Gothic Book</vt:lpstr>
      <vt:lpstr>Wingdings 2</vt:lpstr>
      <vt:lpstr>科技</vt:lpstr>
      <vt:lpstr>英國解封世人遭殃 悟見講</vt:lpstr>
      <vt:lpstr>英國解封世人遭殃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690</cp:revision>
  <dcterms:created xsi:type="dcterms:W3CDTF">2014-02-15T05:50:45Z</dcterms:created>
  <dcterms:modified xsi:type="dcterms:W3CDTF">2021-07-21T07:17:22Z</dcterms:modified>
  <cp:contentStatus/>
</cp:coreProperties>
</file>