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14CDCC2-E6DE-4A86-885B-F7DDB38F1754}"/>
    <pc:docChg chg="custSel modSld">
      <pc:chgData name="老兄 悟見" userId="d3c841b5715e98f1" providerId="LiveId" clId="{814CDCC2-E6DE-4A86-885B-F7DDB38F1754}" dt="2021-09-28T07:08:05.137" v="78"/>
      <pc:docMkLst>
        <pc:docMk/>
      </pc:docMkLst>
      <pc:sldChg chg="modSp mod">
        <pc:chgData name="老兄 悟見" userId="d3c841b5715e98f1" providerId="LiveId" clId="{814CDCC2-E6DE-4A86-885B-F7DDB38F1754}" dt="2021-09-28T07:07:21.172" v="73" actId="207"/>
        <pc:sldMkLst>
          <pc:docMk/>
          <pc:sldMk cId="2451051432" sldId="345"/>
        </pc:sldMkLst>
        <pc:spChg chg="mod">
          <ac:chgData name="老兄 悟見" userId="d3c841b5715e98f1" providerId="LiveId" clId="{814CDCC2-E6DE-4A86-885B-F7DDB38F1754}" dt="2021-09-28T07:07:21.172" v="73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14CDCC2-E6DE-4A86-885B-F7DDB38F1754}" dt="2021-09-28T07:08:05.137" v="78"/>
        <pc:sldMkLst>
          <pc:docMk/>
          <pc:sldMk cId="2431177141" sldId="346"/>
        </pc:sldMkLst>
        <pc:spChg chg="mod">
          <ac:chgData name="老兄 悟見" userId="d3c841b5715e98f1" providerId="LiveId" clId="{814CDCC2-E6DE-4A86-885B-F7DDB38F1754}" dt="2021-09-28T07:08:05.137" v="78"/>
          <ac:spMkLst>
            <pc:docMk/>
            <pc:sldMk cId="243117714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14CDCC2-E6DE-4A86-885B-F7DDB38F1754}" dt="2021-09-15T09:13:13.653" v="39" actId="207"/>
        <pc:sldMkLst>
          <pc:docMk/>
          <pc:sldMk cId="3116067174" sldId="347"/>
        </pc:sldMkLst>
        <pc:spChg chg="mod">
          <ac:chgData name="老兄 悟見" userId="d3c841b5715e98f1" providerId="LiveId" clId="{814CDCC2-E6DE-4A86-885B-F7DDB38F1754}" dt="2021-09-15T09:13:13.653" v="39" actId="207"/>
          <ac:spMkLst>
            <pc:docMk/>
            <pc:sldMk cId="3116067174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814CDCC2-E6DE-4A86-885B-F7DDB38F1754}" dt="2021-09-15T09:13:55.728" v="58" actId="27636"/>
        <pc:sldMkLst>
          <pc:docMk/>
          <pc:sldMk cId="2099199827" sldId="348"/>
        </pc:sldMkLst>
        <pc:spChg chg="mod">
          <ac:chgData name="老兄 悟見" userId="d3c841b5715e98f1" providerId="LiveId" clId="{814CDCC2-E6DE-4A86-885B-F7DDB38F1754}" dt="2021-09-15T09:13:55.728" v="58" actId="27636"/>
          <ac:spMkLst>
            <pc:docMk/>
            <pc:sldMk cId="2099199827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814CDCC2-E6DE-4A86-885B-F7DDB38F1754}" dt="2021-09-15T09:14:31.643" v="63" actId="207"/>
        <pc:sldMkLst>
          <pc:docMk/>
          <pc:sldMk cId="2619538245" sldId="349"/>
        </pc:sldMkLst>
        <pc:spChg chg="mod">
          <ac:chgData name="老兄 悟見" userId="d3c841b5715e98f1" providerId="LiveId" clId="{814CDCC2-E6DE-4A86-885B-F7DDB38F1754}" dt="2021-09-15T09:14:31.643" v="63" actId="207"/>
          <ac:spMkLst>
            <pc:docMk/>
            <pc:sldMk cId="2619538245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自己病毒自己清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一、病毒產生的原因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一心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是不是很難啊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？常常都會多出很多不必要的心來傷害自己，對嗎 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想著别人怎麽看我、聽著别人怎麽説我、看著别人怎麽</a:t>
            </a:r>
            <a:r>
              <a:rPr lang="en-US" altLang="zh-TW" sz="2000" b="0" i="0" dirty="0">
                <a:effectLst/>
                <a:latin typeface="Tahoma" panose="020B0604030504040204" pitchFamily="34" charset="0"/>
              </a:rPr>
              <a:t>....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？很多病毒就這樣產生了。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不會愛自己，不會給自己好的養份，才會苦不堪言。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自己病毒自己清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二、放下就能清病毒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徒啊！放下不必要的雜念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，好好的為自己念一部 「 清靜經 」吧 ！心不要妄念，身不要妄動，口不要妄言；內不欺心，外不欺人。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無執意，無爭論，一切輕輕鬆鬆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，自自在在，瀟瀟灑灑的不是很好嗎 ？</a:t>
            </a:r>
            <a:r>
              <a:rPr lang="en-US" altLang="zh-TW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117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自己病毒自己清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三、心不外放沒病毒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不跟人辯，不跟人論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；要知貪逞一時之快，貪逞一時之能，只會留下禍災，當徒能凡事放得下、看得開的時候，就没有所謂的負擔罣礙了。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不受外在的因素，不受外在的誘惑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，不受外在的迷戀，不受七情六慾的困擾，這時徒的元神便不被識神所左右。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606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自己病毒自己清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四、不起凡心病毒除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凡心，是變幻不安，情緖很亂的。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會有人瞧不起我，看不起我，我輕視别人，我嫉妒别人，那都叫凡心。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什麽叫道心？道心就是没有我相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，所以修道的開始，就從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没有我相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開始。在凡麈中給自己在麈出麈，在家出家，聖凡兼修，讓自己能超凡入聖，那才不白來世間一趟！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19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自己病毒自己清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五、懺悔反省清病毒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不論你的學識、外表、社會名聞、地位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，到最後通通一樣壞空。這昇降關頭，把心交給上天，帶著反省、回顧、檢討，走向積極人生。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能這樣，你就不是做評判員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，而是懺悔、反省、提昇再提昇、智慧再智慧。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953824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3064</TotalTime>
  <Words>478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自己病毒自己清 悟見講</vt:lpstr>
      <vt:lpstr>自己病毒自己清 悟見講</vt:lpstr>
      <vt:lpstr>自己病毒自己清 悟見講</vt:lpstr>
      <vt:lpstr>自己病毒自己清 悟見講</vt:lpstr>
      <vt:lpstr>自己病毒自己清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692</cp:revision>
  <dcterms:created xsi:type="dcterms:W3CDTF">2014-02-15T05:50:45Z</dcterms:created>
  <dcterms:modified xsi:type="dcterms:W3CDTF">2021-09-28T07:08:09Z</dcterms:modified>
  <cp:contentStatus/>
</cp:coreProperties>
</file>