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8"/>
  </p:notesMasterIdLst>
  <p:sldIdLst>
    <p:sldId id="303" r:id="rId2"/>
    <p:sldId id="332" r:id="rId3"/>
    <p:sldId id="338" r:id="rId4"/>
    <p:sldId id="342" r:id="rId5"/>
    <p:sldId id="339" r:id="rId6"/>
    <p:sldId id="341" r:id="rId7"/>
    <p:sldId id="337" r:id="rId8"/>
    <p:sldId id="336" r:id="rId9"/>
    <p:sldId id="335" r:id="rId10"/>
    <p:sldId id="334" r:id="rId11"/>
    <p:sldId id="343" r:id="rId12"/>
    <p:sldId id="345" r:id="rId13"/>
    <p:sldId id="344" r:id="rId14"/>
    <p:sldId id="333" r:id="rId15"/>
    <p:sldId id="340" r:id="rId16"/>
    <p:sldId id="331" r:id="rId17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3B773D1-9D21-488F-A2E6-0D31B7F8D087}" v="2" dt="2020-03-10T06:41:33.482"/>
    <p1510:client id="{1364BCF2-8B34-4E66-9DBB-CFC4E5C7F898}" v="108" dt="2020-03-10T08:07:55.51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2649" autoAdjust="0"/>
  </p:normalViewPr>
  <p:slideViewPr>
    <p:cSldViewPr>
      <p:cViewPr varScale="1">
        <p:scale>
          <a:sx n="66" d="100"/>
          <a:sy n="66" d="100"/>
        </p:scale>
        <p:origin x="811" y="2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老兄 悟見" userId="d3c841b5715e98f1" providerId="LiveId" clId="{1364BCF2-8B34-4E66-9DBB-CFC4E5C7F898}"/>
    <pc:docChg chg="undo custSel addSld delSld modSld sldOrd">
      <pc:chgData name="老兄 悟見" userId="d3c841b5715e98f1" providerId="LiveId" clId="{1364BCF2-8B34-4E66-9DBB-CFC4E5C7F898}" dt="2020-03-10T08:07:55.516" v="228" actId="207"/>
      <pc:docMkLst>
        <pc:docMk/>
      </pc:docMkLst>
      <pc:sldChg chg="modSp">
        <pc:chgData name="老兄 悟見" userId="d3c841b5715e98f1" providerId="LiveId" clId="{1364BCF2-8B34-4E66-9DBB-CFC4E5C7F898}" dt="2020-03-10T08:02:44.818" v="189" actId="207"/>
        <pc:sldMkLst>
          <pc:docMk/>
          <pc:sldMk cId="721752150" sldId="303"/>
        </pc:sldMkLst>
        <pc:spChg chg="mod">
          <ac:chgData name="老兄 悟見" userId="d3c841b5715e98f1" providerId="LiveId" clId="{1364BCF2-8B34-4E66-9DBB-CFC4E5C7F898}" dt="2020-03-10T08:02:44.818" v="189" actId="207"/>
          <ac:spMkLst>
            <pc:docMk/>
            <pc:sldMk cId="721752150" sldId="303"/>
            <ac:spMk id="5" creationId="{00000000-0000-0000-0000-000000000000}"/>
          </ac:spMkLst>
        </pc:spChg>
      </pc:sldChg>
      <pc:sldChg chg="modSp">
        <pc:chgData name="老兄 悟見" userId="d3c841b5715e98f1" providerId="LiveId" clId="{1364BCF2-8B34-4E66-9DBB-CFC4E5C7F898}" dt="2020-03-10T08:02:56.275" v="191" actId="207"/>
        <pc:sldMkLst>
          <pc:docMk/>
          <pc:sldMk cId="3026311053" sldId="332"/>
        </pc:sldMkLst>
        <pc:spChg chg="mod">
          <ac:chgData name="老兄 悟見" userId="d3c841b5715e98f1" providerId="LiveId" clId="{1364BCF2-8B34-4E66-9DBB-CFC4E5C7F898}" dt="2020-03-10T08:02:56.275" v="191" actId="207"/>
          <ac:spMkLst>
            <pc:docMk/>
            <pc:sldMk cId="3026311053" sldId="332"/>
            <ac:spMk id="5" creationId="{00000000-0000-0000-0000-000000000000}"/>
          </ac:spMkLst>
        </pc:spChg>
      </pc:sldChg>
      <pc:sldChg chg="modSp add ord">
        <pc:chgData name="老兄 悟見" userId="d3c841b5715e98f1" providerId="LiveId" clId="{1364BCF2-8B34-4E66-9DBB-CFC4E5C7F898}" dt="2020-03-10T08:07:46.244" v="227" actId="207"/>
        <pc:sldMkLst>
          <pc:docMk/>
          <pc:sldMk cId="882325533" sldId="333"/>
        </pc:sldMkLst>
        <pc:spChg chg="mod">
          <ac:chgData name="老兄 悟見" userId="d3c841b5715e98f1" providerId="LiveId" clId="{1364BCF2-8B34-4E66-9DBB-CFC4E5C7F898}" dt="2020-03-10T08:07:46.244" v="227" actId="207"/>
          <ac:spMkLst>
            <pc:docMk/>
            <pc:sldMk cId="882325533" sldId="333"/>
            <ac:spMk id="5" creationId="{00000000-0000-0000-0000-000000000000}"/>
          </ac:spMkLst>
        </pc:spChg>
      </pc:sldChg>
      <pc:sldChg chg="modSp add ord">
        <pc:chgData name="老兄 悟見" userId="d3c841b5715e98f1" providerId="LiveId" clId="{1364BCF2-8B34-4E66-9DBB-CFC4E5C7F898}" dt="2020-03-10T08:06:33.599" v="216" actId="207"/>
        <pc:sldMkLst>
          <pc:docMk/>
          <pc:sldMk cId="1435000599" sldId="334"/>
        </pc:sldMkLst>
        <pc:spChg chg="mod">
          <ac:chgData name="老兄 悟見" userId="d3c841b5715e98f1" providerId="LiveId" clId="{1364BCF2-8B34-4E66-9DBB-CFC4E5C7F898}" dt="2020-03-10T08:06:33.599" v="216" actId="207"/>
          <ac:spMkLst>
            <pc:docMk/>
            <pc:sldMk cId="1435000599" sldId="334"/>
            <ac:spMk id="5" creationId="{00000000-0000-0000-0000-000000000000}"/>
          </ac:spMkLst>
        </pc:spChg>
      </pc:sldChg>
      <pc:sldChg chg="modSp ord">
        <pc:chgData name="老兄 悟見" userId="d3c841b5715e98f1" providerId="LiveId" clId="{1364BCF2-8B34-4E66-9DBB-CFC4E5C7F898}" dt="2020-03-10T08:05:37.697" v="210" actId="207"/>
        <pc:sldMkLst>
          <pc:docMk/>
          <pc:sldMk cId="652001092" sldId="335"/>
        </pc:sldMkLst>
        <pc:spChg chg="mod">
          <ac:chgData name="老兄 悟見" userId="d3c841b5715e98f1" providerId="LiveId" clId="{1364BCF2-8B34-4E66-9DBB-CFC4E5C7F898}" dt="2020-03-10T08:05:37.697" v="210" actId="207"/>
          <ac:spMkLst>
            <pc:docMk/>
            <pc:sldMk cId="652001092" sldId="335"/>
            <ac:spMk id="5" creationId="{00000000-0000-0000-0000-000000000000}"/>
          </ac:spMkLst>
        </pc:spChg>
      </pc:sldChg>
      <pc:sldChg chg="modSp ord">
        <pc:chgData name="老兄 悟見" userId="d3c841b5715e98f1" providerId="LiveId" clId="{1364BCF2-8B34-4E66-9DBB-CFC4E5C7F898}" dt="2020-03-10T08:06:00.937" v="213" actId="207"/>
        <pc:sldMkLst>
          <pc:docMk/>
          <pc:sldMk cId="472073635" sldId="336"/>
        </pc:sldMkLst>
        <pc:spChg chg="mod">
          <ac:chgData name="老兄 悟見" userId="d3c841b5715e98f1" providerId="LiveId" clId="{1364BCF2-8B34-4E66-9DBB-CFC4E5C7F898}" dt="2020-03-10T08:06:00.937" v="213" actId="207"/>
          <ac:spMkLst>
            <pc:docMk/>
            <pc:sldMk cId="472073635" sldId="336"/>
            <ac:spMk id="5" creationId="{00000000-0000-0000-0000-000000000000}"/>
          </ac:spMkLst>
        </pc:spChg>
      </pc:sldChg>
      <pc:sldChg chg="modSp add ord">
        <pc:chgData name="老兄 悟見" userId="d3c841b5715e98f1" providerId="LiveId" clId="{1364BCF2-8B34-4E66-9DBB-CFC4E5C7F898}" dt="2020-03-10T08:04:44.012" v="206" actId="207"/>
        <pc:sldMkLst>
          <pc:docMk/>
          <pc:sldMk cId="3100371740" sldId="337"/>
        </pc:sldMkLst>
        <pc:spChg chg="mod">
          <ac:chgData name="老兄 悟見" userId="d3c841b5715e98f1" providerId="LiveId" clId="{1364BCF2-8B34-4E66-9DBB-CFC4E5C7F898}" dt="2020-03-10T08:04:44.012" v="206" actId="207"/>
          <ac:spMkLst>
            <pc:docMk/>
            <pc:sldMk cId="3100371740" sldId="337"/>
            <ac:spMk id="5" creationId="{00000000-0000-0000-0000-000000000000}"/>
          </ac:spMkLst>
        </pc:spChg>
      </pc:sldChg>
      <pc:sldChg chg="modSp add ord">
        <pc:chgData name="老兄 悟見" userId="d3c841b5715e98f1" providerId="LiveId" clId="{1364BCF2-8B34-4E66-9DBB-CFC4E5C7F898}" dt="2020-03-10T08:03:03.414" v="193" actId="207"/>
        <pc:sldMkLst>
          <pc:docMk/>
          <pc:sldMk cId="3581843599" sldId="338"/>
        </pc:sldMkLst>
        <pc:spChg chg="mod">
          <ac:chgData name="老兄 悟見" userId="d3c841b5715e98f1" providerId="LiveId" clId="{1364BCF2-8B34-4E66-9DBB-CFC4E5C7F898}" dt="2020-03-10T08:03:03.414" v="193" actId="207"/>
          <ac:spMkLst>
            <pc:docMk/>
            <pc:sldMk cId="3581843599" sldId="338"/>
            <ac:spMk id="5" creationId="{00000000-0000-0000-0000-000000000000}"/>
          </ac:spMkLst>
        </pc:spChg>
      </pc:sldChg>
      <pc:sldChg chg="modSp add ord">
        <pc:chgData name="老兄 悟見" userId="d3c841b5715e98f1" providerId="LiveId" clId="{1364BCF2-8B34-4E66-9DBB-CFC4E5C7F898}" dt="2020-03-10T08:03:51.794" v="200" actId="207"/>
        <pc:sldMkLst>
          <pc:docMk/>
          <pc:sldMk cId="604185452" sldId="339"/>
        </pc:sldMkLst>
        <pc:spChg chg="mod">
          <ac:chgData name="老兄 悟見" userId="d3c841b5715e98f1" providerId="LiveId" clId="{1364BCF2-8B34-4E66-9DBB-CFC4E5C7F898}" dt="2020-03-10T08:03:51.794" v="200" actId="207"/>
          <ac:spMkLst>
            <pc:docMk/>
            <pc:sldMk cId="604185452" sldId="339"/>
            <ac:spMk id="5" creationId="{00000000-0000-0000-0000-000000000000}"/>
          </ac:spMkLst>
        </pc:spChg>
      </pc:sldChg>
      <pc:sldChg chg="modSp add ord">
        <pc:chgData name="老兄 悟見" userId="d3c841b5715e98f1" providerId="LiveId" clId="{1364BCF2-8B34-4E66-9DBB-CFC4E5C7F898}" dt="2020-03-10T08:07:55.516" v="228" actId="207"/>
        <pc:sldMkLst>
          <pc:docMk/>
          <pc:sldMk cId="1705510422" sldId="340"/>
        </pc:sldMkLst>
        <pc:spChg chg="mod">
          <ac:chgData name="老兄 悟見" userId="d3c841b5715e98f1" providerId="LiveId" clId="{1364BCF2-8B34-4E66-9DBB-CFC4E5C7F898}" dt="2020-03-10T08:07:55.516" v="228" actId="207"/>
          <ac:spMkLst>
            <pc:docMk/>
            <pc:sldMk cId="1705510422" sldId="340"/>
            <ac:spMk id="5" creationId="{00000000-0000-0000-0000-000000000000}"/>
          </ac:spMkLst>
        </pc:spChg>
      </pc:sldChg>
      <pc:sldChg chg="modSp add ord">
        <pc:chgData name="老兄 悟見" userId="d3c841b5715e98f1" providerId="LiveId" clId="{1364BCF2-8B34-4E66-9DBB-CFC4E5C7F898}" dt="2020-03-10T08:04:31.766" v="205" actId="207"/>
        <pc:sldMkLst>
          <pc:docMk/>
          <pc:sldMk cId="3014499509" sldId="341"/>
        </pc:sldMkLst>
        <pc:spChg chg="mod">
          <ac:chgData name="老兄 悟見" userId="d3c841b5715e98f1" providerId="LiveId" clId="{1364BCF2-8B34-4E66-9DBB-CFC4E5C7F898}" dt="2020-03-10T08:04:31.766" v="205" actId="207"/>
          <ac:spMkLst>
            <pc:docMk/>
            <pc:sldMk cId="3014499509" sldId="341"/>
            <ac:spMk id="5" creationId="{00000000-0000-0000-0000-000000000000}"/>
          </ac:spMkLst>
        </pc:spChg>
      </pc:sldChg>
      <pc:sldChg chg="modSp add">
        <pc:chgData name="老兄 悟見" userId="d3c841b5715e98f1" providerId="LiveId" clId="{1364BCF2-8B34-4E66-9DBB-CFC4E5C7F898}" dt="2020-03-10T08:03:30.691" v="196" actId="207"/>
        <pc:sldMkLst>
          <pc:docMk/>
          <pc:sldMk cId="1519740794" sldId="342"/>
        </pc:sldMkLst>
        <pc:spChg chg="mod">
          <ac:chgData name="老兄 悟見" userId="d3c841b5715e98f1" providerId="LiveId" clId="{1364BCF2-8B34-4E66-9DBB-CFC4E5C7F898}" dt="2020-03-10T08:03:30.691" v="196" actId="207"/>
          <ac:spMkLst>
            <pc:docMk/>
            <pc:sldMk cId="1519740794" sldId="342"/>
            <ac:spMk id="5" creationId="{00000000-0000-0000-0000-000000000000}"/>
          </ac:spMkLst>
        </pc:spChg>
      </pc:sldChg>
      <pc:sldChg chg="modSp add ord">
        <pc:chgData name="老兄 悟見" userId="d3c841b5715e98f1" providerId="LiveId" clId="{1364BCF2-8B34-4E66-9DBB-CFC4E5C7F898}" dt="2020-03-10T08:06:54.511" v="219" actId="207"/>
        <pc:sldMkLst>
          <pc:docMk/>
          <pc:sldMk cId="4082909347" sldId="343"/>
        </pc:sldMkLst>
        <pc:spChg chg="mod">
          <ac:chgData name="老兄 悟見" userId="d3c841b5715e98f1" providerId="LiveId" clId="{1364BCF2-8B34-4E66-9DBB-CFC4E5C7F898}" dt="2020-03-10T08:06:54.511" v="219" actId="207"/>
          <ac:spMkLst>
            <pc:docMk/>
            <pc:sldMk cId="4082909347" sldId="343"/>
            <ac:spMk id="5" creationId="{00000000-0000-0000-0000-000000000000}"/>
          </ac:spMkLst>
        </pc:spChg>
      </pc:sldChg>
      <pc:sldChg chg="modSp add ord">
        <pc:chgData name="老兄 悟見" userId="d3c841b5715e98f1" providerId="LiveId" clId="{1364BCF2-8B34-4E66-9DBB-CFC4E5C7F898}" dt="2020-03-10T08:07:25.196" v="224" actId="207"/>
        <pc:sldMkLst>
          <pc:docMk/>
          <pc:sldMk cId="4270691420" sldId="344"/>
        </pc:sldMkLst>
        <pc:spChg chg="mod">
          <ac:chgData name="老兄 悟見" userId="d3c841b5715e98f1" providerId="LiveId" clId="{1364BCF2-8B34-4E66-9DBB-CFC4E5C7F898}" dt="2020-03-10T08:07:25.196" v="224" actId="207"/>
          <ac:spMkLst>
            <pc:docMk/>
            <pc:sldMk cId="4270691420" sldId="344"/>
            <ac:spMk id="5" creationId="{00000000-0000-0000-0000-000000000000}"/>
          </ac:spMkLst>
        </pc:spChg>
      </pc:sldChg>
      <pc:sldChg chg="modSp add ord">
        <pc:chgData name="老兄 悟見" userId="d3c841b5715e98f1" providerId="LiveId" clId="{1364BCF2-8B34-4E66-9DBB-CFC4E5C7F898}" dt="2020-03-10T08:07:13.513" v="222" actId="207"/>
        <pc:sldMkLst>
          <pc:docMk/>
          <pc:sldMk cId="1786641592" sldId="345"/>
        </pc:sldMkLst>
        <pc:spChg chg="mod">
          <ac:chgData name="老兄 悟見" userId="d3c841b5715e98f1" providerId="LiveId" clId="{1364BCF2-8B34-4E66-9DBB-CFC4E5C7F898}" dt="2020-03-10T08:07:13.513" v="222" actId="207"/>
          <ac:spMkLst>
            <pc:docMk/>
            <pc:sldMk cId="1786641592" sldId="345"/>
            <ac:spMk id="5" creationId="{00000000-0000-0000-0000-000000000000}"/>
          </ac:spMkLst>
        </pc:spChg>
      </pc:sldChg>
      <pc:sldChg chg="add del">
        <pc:chgData name="老兄 悟見" userId="d3c841b5715e98f1" providerId="LiveId" clId="{1364BCF2-8B34-4E66-9DBB-CFC4E5C7F898}" dt="2020-03-10T08:01:59.602" v="179" actId="2696"/>
        <pc:sldMkLst>
          <pc:docMk/>
          <pc:sldMk cId="2022727213" sldId="346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2020/3/10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1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1048602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1048603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16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557866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2020/3/10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2020/3/10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2020/3/10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2020/3/10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2020/3/10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2020/3/10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2020/3/10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2020/3/10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2020/3/10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2020/3/10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2020/3/10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2020/3/10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mailto:&#24735;&#35211;&#20449;&#31665;myoktw@gmail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CN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肺炎亡灵的忏悔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Autofit/>
          </a:bodyPr>
          <a:lstStyle/>
          <a:p>
            <a:r>
              <a:rPr lang="zh-CN" altLang="en-US" sz="34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西元二○二○年三月六日 马来西亚新山清莲学苑</a:t>
            </a:r>
          </a:p>
          <a:p>
            <a:r>
              <a:rPr lang="zh-CN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岁次庚子二月十三日 两天办事人员班 前夕</a:t>
            </a:r>
          </a:p>
          <a:p>
            <a:r>
              <a:rPr lang="zh-CN" altLang="en-US" sz="34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亡灵借窍</a:t>
            </a:r>
            <a:r>
              <a:rPr lang="zh-TW" altLang="en-US" sz="34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說</a:t>
            </a:r>
            <a:r>
              <a:rPr lang="zh-CN" altLang="en-US" sz="34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</a:p>
          <a:p>
            <a:r>
              <a:rPr lang="zh-CN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呜</a:t>
            </a:r>
            <a:r>
              <a:rPr lang="en-US" altLang="zh-CN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……</a:t>
            </a:r>
            <a:r>
              <a:rPr lang="zh-CN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天理何在？呜</a:t>
            </a:r>
            <a:r>
              <a:rPr lang="en-US" altLang="zh-CN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……</a:t>
            </a:r>
            <a:r>
              <a:rPr lang="zh-CN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（亡灵不停哭泣，点传师慈悲请上清水给亡灵喝，请他慢慢说）好辛苦，呜</a:t>
            </a:r>
            <a:r>
              <a:rPr lang="en-US" altLang="zh-CN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……</a:t>
            </a:r>
            <a:r>
              <a:rPr lang="zh-CN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呼吸很辛苦，呜</a:t>
            </a:r>
            <a:r>
              <a:rPr lang="en-US" altLang="zh-CN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……</a:t>
            </a:r>
            <a:r>
              <a:rPr lang="zh-CN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（点传师慈悲问他为什么辛苦？）</a:t>
            </a:r>
          </a:p>
        </p:txBody>
      </p:sp>
    </p:spTree>
    <p:extLst>
      <p:ext uri="{BB962C8B-B14F-4D97-AF65-F5344CB8AC3E}">
        <p14:creationId xmlns:p14="http://schemas.microsoft.com/office/powerpoint/2010/main" val="7217521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CN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肺炎亡灵的忏悔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77500" lnSpcReduction="20000"/>
          </a:bodyPr>
          <a:lstStyle/>
          <a:p>
            <a:r>
              <a:rPr lang="zh-CN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谢谢济公活佛让我来提醒大家、勉励你们</a:t>
            </a:r>
            <a:r>
              <a:rPr lang="zh-CN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，呜</a:t>
            </a:r>
            <a:r>
              <a:rPr lang="en-US" altLang="zh-CN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…</a:t>
            </a:r>
          </a:p>
          <a:p>
            <a:r>
              <a:rPr lang="zh-CN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一定要把握有肉身的时候，不要懈怠，一定要更精进。只有你们发心发愿才能化解这一场共业，请你们一定要好好地修道、好好地了愿，多累积功德、不求</a:t>
            </a:r>
          </a:p>
          <a:p>
            <a:r>
              <a:rPr lang="zh-CN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回报，才不枉你们得这个人身，好吗？ </a:t>
            </a:r>
            <a:r>
              <a:rPr lang="zh-CN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（好，谢谢你！）</a:t>
            </a:r>
            <a:r>
              <a:rPr lang="zh-CN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呜</a:t>
            </a:r>
            <a:r>
              <a:rPr lang="en-US" altLang="zh-CN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……</a:t>
            </a:r>
            <a:r>
              <a:rPr lang="zh-CN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请将我说的话传达出去，呜</a:t>
            </a:r>
            <a:r>
              <a:rPr lang="en-US" altLang="zh-CN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……</a:t>
            </a:r>
          </a:p>
          <a:p>
            <a:r>
              <a:rPr lang="zh-CN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大家应该要更发心</a:t>
            </a:r>
            <a:r>
              <a:rPr lang="zh-CN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，所有的诸天仙佛都出动了，呜</a:t>
            </a:r>
            <a:r>
              <a:rPr lang="en-US" altLang="zh-CN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…</a:t>
            </a:r>
            <a:r>
              <a:rPr lang="zh-CN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很多仙佛都要来挽救这一场灾劫，但是束手无策，呜</a:t>
            </a:r>
            <a:r>
              <a:rPr lang="en-US" altLang="zh-CN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……</a:t>
            </a:r>
          </a:p>
          <a:p>
            <a:endParaRPr lang="en-US" altLang="zh-CN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CN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4000" dirty="0"/>
          </a:p>
        </p:txBody>
      </p:sp>
    </p:spTree>
    <p:extLst>
      <p:ext uri="{BB962C8B-B14F-4D97-AF65-F5344CB8AC3E}">
        <p14:creationId xmlns:p14="http://schemas.microsoft.com/office/powerpoint/2010/main" val="14350005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CN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肺炎亡灵的忏悔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77500" lnSpcReduction="20000"/>
          </a:bodyPr>
          <a:lstStyle/>
          <a:p>
            <a:r>
              <a:rPr lang="zh-CN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我们现在说我们很冤啊！</a:t>
            </a:r>
            <a:r>
              <a:rPr lang="zh-CN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呜</a:t>
            </a:r>
            <a:r>
              <a:rPr lang="en-US" altLang="zh-CN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……</a:t>
            </a:r>
            <a:r>
              <a:rPr lang="zh-CN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为什么武汉人就一定要这样，这么多人被带走，我们又不是每个人都吃这些动物，呜</a:t>
            </a:r>
            <a:r>
              <a:rPr lang="en-US" altLang="zh-CN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……</a:t>
            </a:r>
            <a:r>
              <a:rPr lang="zh-CN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你们一定要警惕！</a:t>
            </a:r>
          </a:p>
          <a:p>
            <a:r>
              <a:rPr lang="zh-CN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呜</a:t>
            </a:r>
            <a:r>
              <a:rPr lang="en-US" altLang="zh-CN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……</a:t>
            </a:r>
            <a:r>
              <a:rPr lang="zh-CN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把你们的慈悲心拿出来</a:t>
            </a:r>
            <a:r>
              <a:rPr lang="zh-CN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，多做一些功德回向给我们，好吗？ （好）我们很多、很多人都等待上岸，呜</a:t>
            </a:r>
            <a:r>
              <a:rPr lang="en-US" altLang="zh-CN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……</a:t>
            </a:r>
            <a:r>
              <a:rPr lang="zh-CN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现在地府都挤不下了！呜</a:t>
            </a:r>
            <a:r>
              <a:rPr lang="en-US" altLang="zh-CN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……</a:t>
            </a:r>
            <a:r>
              <a:rPr lang="zh-CN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吃斋拜佛可以回到净土，但也不是永久啊，因为还缺了明师一指点。</a:t>
            </a:r>
          </a:p>
          <a:p>
            <a:r>
              <a:rPr lang="zh-CN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你们一定要明理</a:t>
            </a:r>
            <a:r>
              <a:rPr lang="zh-CN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，认理实修不然一切都是白修，就跟我们一样，呜</a:t>
            </a:r>
            <a:r>
              <a:rPr lang="en-US" altLang="zh-CN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……</a:t>
            </a:r>
          </a:p>
          <a:p>
            <a:endParaRPr lang="zh-TW" altLang="en-US" sz="4000" dirty="0"/>
          </a:p>
        </p:txBody>
      </p:sp>
    </p:spTree>
    <p:extLst>
      <p:ext uri="{BB962C8B-B14F-4D97-AF65-F5344CB8AC3E}">
        <p14:creationId xmlns:p14="http://schemas.microsoft.com/office/powerpoint/2010/main" val="40829093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CN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肺炎亡灵的忏悔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20000"/>
          </a:bodyPr>
          <a:lstStyle/>
          <a:p>
            <a:r>
              <a:rPr lang="zh-CN" altLang="en-US" sz="39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就是杀业，杀业太重</a:t>
            </a:r>
            <a:r>
              <a:rPr lang="zh-CN" altLang="en-US" sz="3900" dirty="0">
                <a:latin typeface="標楷體" panose="03000509000000000000" pitchFamily="65" charset="-120"/>
                <a:ea typeface="標楷體" panose="03000509000000000000" pitchFamily="65" charset="-120"/>
              </a:rPr>
              <a:t>，所以，才会有这么多人被带走，不是没有原因的。</a:t>
            </a:r>
          </a:p>
          <a:p>
            <a:r>
              <a:rPr lang="zh-CN" altLang="en-US" sz="39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这一场带走了我们这么多人</a:t>
            </a:r>
            <a:r>
              <a:rPr lang="zh-CN" altLang="en-US" sz="3900" dirty="0">
                <a:latin typeface="標楷體" panose="03000509000000000000" pitchFamily="65" charset="-120"/>
                <a:ea typeface="標楷體" panose="03000509000000000000" pitchFamily="65" charset="-120"/>
              </a:rPr>
              <a:t>，我们也都在忏悔，也都知道自己错了，当初也不应该这样，只为了自己的口欲，去残害生灵。动物也是有生命，也是灵性一条，它们</a:t>
            </a:r>
          </a:p>
          <a:p>
            <a:r>
              <a:rPr lang="zh-CN" altLang="en-US" sz="39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被我们杀害，不是更冤吗？</a:t>
            </a:r>
            <a:r>
              <a:rPr lang="zh-CN" altLang="en-US" sz="3900" dirty="0">
                <a:latin typeface="標楷體" panose="03000509000000000000" pitchFamily="65" charset="-120"/>
                <a:ea typeface="標楷體" panose="03000509000000000000" pitchFamily="65" charset="-120"/>
              </a:rPr>
              <a:t>呜</a:t>
            </a:r>
            <a:r>
              <a:rPr lang="en-US" altLang="zh-CN" sz="3900" dirty="0">
                <a:latin typeface="標楷體" panose="03000509000000000000" pitchFamily="65" charset="-120"/>
                <a:ea typeface="標楷體" panose="03000509000000000000" pitchFamily="65" charset="-120"/>
              </a:rPr>
              <a:t>……</a:t>
            </a:r>
            <a:r>
              <a:rPr lang="zh-CN" altLang="en-US" sz="3900" dirty="0">
                <a:latin typeface="標楷體" panose="03000509000000000000" pitchFamily="65" charset="-120"/>
                <a:ea typeface="標楷體" panose="03000509000000000000" pitchFamily="65" charset="-120"/>
              </a:rPr>
              <a:t>所以，我还在忏悔，我忏悔我曾经做过的，所有的杀业，我很后悔。</a:t>
            </a:r>
          </a:p>
          <a:p>
            <a:endParaRPr lang="zh-TW" altLang="en-US" sz="4000" dirty="0"/>
          </a:p>
        </p:txBody>
      </p:sp>
    </p:spTree>
    <p:extLst>
      <p:ext uri="{BB962C8B-B14F-4D97-AF65-F5344CB8AC3E}">
        <p14:creationId xmlns:p14="http://schemas.microsoft.com/office/powerpoint/2010/main" val="17866415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CN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肺炎亡灵的忏悔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85000" lnSpcReduction="20000"/>
          </a:bodyPr>
          <a:lstStyle/>
          <a:p>
            <a:r>
              <a:rPr lang="zh-CN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希望你们还没有清口的要赶快清口</a:t>
            </a:r>
            <a:r>
              <a:rPr lang="zh-CN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，有心要设佛堂的赶快设佛堂。你们人间的，是一艘法船啊，一间佛堂是一艘法船啊。你要知道，有清口、家里有佛堂，上天都会帮你们护法，劫难也都不敢靠近你们啊，都能够真的躲劫避难啊！</a:t>
            </a:r>
            <a:endParaRPr lang="en-US" altLang="zh-CN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呜</a:t>
            </a:r>
            <a:r>
              <a:rPr lang="en-US" altLang="zh-CN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……</a:t>
            </a:r>
            <a:r>
              <a:rPr lang="zh-CN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希望你们更用心，好好地修</a:t>
            </a:r>
            <a:r>
              <a:rPr lang="zh-CN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，修圆满，更发心，吃素清口、设佛堂、立愿了愿，不要辜负你们的济公老师。</a:t>
            </a:r>
          </a:p>
          <a:p>
            <a:endParaRPr lang="zh-TW" altLang="en-US" sz="4000" dirty="0"/>
          </a:p>
        </p:txBody>
      </p:sp>
    </p:spTree>
    <p:extLst>
      <p:ext uri="{BB962C8B-B14F-4D97-AF65-F5344CB8AC3E}">
        <p14:creationId xmlns:p14="http://schemas.microsoft.com/office/powerpoint/2010/main" val="42706914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CN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肺炎亡灵的忏悔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r>
              <a:rPr lang="zh-CN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我们都很羡慕你们能成为济公活佛、月慧菩萨的徒儿</a:t>
            </a:r>
            <a:r>
              <a:rPr lang="zh-CN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，他都不断地为你们跟你们的冤亲债主叩头、求情啊！你们都没有看到，可是我们有多羡慕，我们一条生命就这样被带走，但是你们还有济公活佛帮你们挡啊！</a:t>
            </a:r>
          </a:p>
          <a:p>
            <a:endParaRPr lang="zh-TW" altLang="en-US" sz="4000" dirty="0"/>
          </a:p>
        </p:txBody>
      </p:sp>
    </p:spTree>
    <p:extLst>
      <p:ext uri="{BB962C8B-B14F-4D97-AF65-F5344CB8AC3E}">
        <p14:creationId xmlns:p14="http://schemas.microsoft.com/office/powerpoint/2010/main" val="8823255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CN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肺炎亡灵的忏悔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r>
              <a:rPr lang="zh-CN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你们真的好幸福啊</a:t>
            </a:r>
            <a:r>
              <a:rPr lang="zh-CN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！呜</a:t>
            </a:r>
            <a:r>
              <a:rPr lang="en-US" altLang="zh-CN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……</a:t>
            </a:r>
            <a:r>
              <a:rPr lang="zh-CN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希望你们真正地发自内心地去忏悔自己所做的过错。报恩了愿不要辜负你们济公活佛、月慧菩萨的一片用心、苦心，好吗？ （好）呜</a:t>
            </a:r>
            <a:r>
              <a:rPr lang="en-US" altLang="zh-CN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…</a:t>
            </a:r>
            <a:r>
              <a:rPr lang="zh-CN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我该走了。 （谢谢你）（亡灵退窍）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4000" dirty="0"/>
          </a:p>
        </p:txBody>
      </p:sp>
    </p:spTree>
    <p:extLst>
      <p:ext uri="{BB962C8B-B14F-4D97-AF65-F5344CB8AC3E}">
        <p14:creationId xmlns:p14="http://schemas.microsoft.com/office/powerpoint/2010/main" val="170551042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9" name="標題 1"/>
          <p:cNvSpPr>
            <a:spLocks noGrp="1"/>
          </p:cNvSpPr>
          <p:nvPr>
            <p:ph type="ctrTitle"/>
          </p:nvPr>
        </p:nvSpPr>
        <p:spPr>
          <a:xfrm>
            <a:off x="1043608" y="3376248"/>
            <a:ext cx="6120680" cy="1224136"/>
          </a:xfrm>
        </p:spPr>
        <p:txBody>
          <a:bodyPr>
            <a:normAutofit fontScale="90000"/>
          </a:bodyPr>
          <a:lstStyle/>
          <a:p>
            <a:br>
              <a:rPr lang="zh-TW" altLang="en-US" sz="4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dirty="0"/>
          </a:p>
        </p:txBody>
      </p:sp>
      <p:sp>
        <p:nvSpPr>
          <p:cNvPr id="1048600" name="副標題 2"/>
          <p:cNvSpPr>
            <a:spLocks noGrp="1"/>
          </p:cNvSpPr>
          <p:nvPr>
            <p:ph type="subTitle" idx="1"/>
          </p:nvPr>
        </p:nvSpPr>
        <p:spPr>
          <a:xfrm>
            <a:off x="611560" y="267494"/>
            <a:ext cx="8136904" cy="4608512"/>
          </a:xfrm>
        </p:spPr>
        <p:txBody>
          <a:bodyPr>
            <a:noAutofit/>
          </a:bodyPr>
          <a:lstStyle/>
          <a:p>
            <a:pPr algn="l"/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悟见信箱     </a:t>
            </a:r>
            <a:r>
              <a:rPr lang="en-US" altLang="zh-TW" sz="40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myoktw@gmail.com</a:t>
            </a:r>
            <a:endParaRPr lang="en-US" altLang="zh-TW" sz="4000" dirty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微信</a:t>
            </a:r>
            <a:r>
              <a:rPr lang="en-US" altLang="zh-TW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ID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</a:t>
            </a:r>
            <a:r>
              <a:rPr lang="en-US" altLang="zh-TW" sz="4000" dirty="0" err="1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</a:t>
            </a:r>
            <a:endParaRPr lang="en-US" altLang="zh-TW" sz="4000" dirty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天道文化网   </a:t>
            </a:r>
            <a:r>
              <a:rPr lang="en-US" altLang="zh-TW" sz="40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myoktw.com</a:t>
            </a:r>
          </a:p>
          <a:p>
            <a:pPr algn="l"/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天道讲座</a:t>
            </a:r>
            <a:r>
              <a:rPr lang="en-US" altLang="zh-TW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请用浏览器看）</a:t>
            </a:r>
            <a:endParaRPr lang="en-US" altLang="zh-TW" sz="40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40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國际站 </a:t>
            </a:r>
            <a:r>
              <a:rPr lang="en-US" altLang="zh-TW" sz="40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y.myoktw.com</a:t>
            </a:r>
          </a:p>
          <a:p>
            <a:pPr algn="l"/>
            <a:r>
              <a:rPr lang="zh-TW" altLang="en-US" sz="40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大陆站 </a:t>
            </a:r>
            <a:r>
              <a:rPr lang="en-US" altLang="zh-TW" sz="40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u.myoktw.com</a:t>
            </a:r>
          </a:p>
        </p:txBody>
      </p:sp>
    </p:spTree>
    <p:extLst>
      <p:ext uri="{BB962C8B-B14F-4D97-AF65-F5344CB8AC3E}">
        <p14:creationId xmlns:p14="http://schemas.microsoft.com/office/powerpoint/2010/main" val="26317385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CN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肺炎亡灵的忏悔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/>
          </a:bodyPr>
          <a:lstStyle/>
          <a:p>
            <a:r>
              <a:rPr lang="zh-CN" altLang="en-US" sz="3900" dirty="0">
                <a:latin typeface="標楷體" panose="03000509000000000000" pitchFamily="65" charset="-120"/>
                <a:ea typeface="標楷體" panose="03000509000000000000" pitchFamily="65" charset="-120"/>
              </a:rPr>
              <a:t>我又没有做什么坏事，呜</a:t>
            </a:r>
            <a:r>
              <a:rPr lang="en-US" altLang="zh-CN" sz="3900" dirty="0">
                <a:latin typeface="標楷體" panose="03000509000000000000" pitchFamily="65" charset="-120"/>
                <a:ea typeface="標楷體" panose="03000509000000000000" pitchFamily="65" charset="-120"/>
              </a:rPr>
              <a:t>……</a:t>
            </a:r>
            <a:r>
              <a:rPr lang="zh-CN" altLang="en-US" sz="3900" dirty="0">
                <a:latin typeface="標楷體" panose="03000509000000000000" pitchFamily="65" charset="-120"/>
                <a:ea typeface="標楷體" panose="03000509000000000000" pitchFamily="65" charset="-120"/>
              </a:rPr>
              <a:t>为什么我会有如此下场？</a:t>
            </a:r>
          </a:p>
          <a:p>
            <a:r>
              <a:rPr lang="zh-CN" altLang="en-US" sz="39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（点传师慈悲，请亡灵慢慢喝上清水，问他是哪一位？慢慢讲）</a:t>
            </a:r>
          </a:p>
          <a:p>
            <a:r>
              <a:rPr lang="zh-CN" altLang="en-US" sz="3900" dirty="0">
                <a:latin typeface="標楷體" panose="03000509000000000000" pitchFamily="65" charset="-120"/>
                <a:ea typeface="標楷體" panose="03000509000000000000" pitchFamily="65" charset="-120"/>
              </a:rPr>
              <a:t>我是武汉人，呜</a:t>
            </a:r>
            <a:r>
              <a:rPr lang="en-US" altLang="zh-CN" sz="3900" dirty="0">
                <a:latin typeface="標楷體" panose="03000509000000000000" pitchFamily="65" charset="-120"/>
                <a:ea typeface="標楷體" panose="03000509000000000000" pitchFamily="65" charset="-120"/>
              </a:rPr>
              <a:t>……</a:t>
            </a:r>
            <a:r>
              <a:rPr lang="zh-CN" altLang="en-US" sz="3900" dirty="0">
                <a:latin typeface="標楷體" panose="03000509000000000000" pitchFamily="65" charset="-120"/>
                <a:ea typeface="標楷體" panose="03000509000000000000" pitchFamily="65" charset="-120"/>
              </a:rPr>
              <a:t>天理何在？我持斋拜佛，为什么还会得肺炎？为什么？呜</a:t>
            </a:r>
            <a:r>
              <a:rPr lang="en-US" altLang="zh-CN" sz="3900" dirty="0">
                <a:latin typeface="標楷體" panose="03000509000000000000" pitchFamily="65" charset="-120"/>
                <a:ea typeface="標楷體" panose="03000509000000000000" pitchFamily="65" charset="-120"/>
              </a:rPr>
              <a:t>……</a:t>
            </a:r>
            <a:r>
              <a:rPr lang="zh-CN" altLang="en-US" sz="3900" dirty="0">
                <a:latin typeface="標楷體" panose="03000509000000000000" pitchFamily="65" charset="-120"/>
                <a:ea typeface="標楷體" panose="03000509000000000000" pitchFamily="65" charset="-120"/>
              </a:rPr>
              <a:t>我还有家庭还有孩子，呜</a:t>
            </a:r>
            <a:r>
              <a:rPr lang="en-US" altLang="zh-CN" sz="3900" dirty="0">
                <a:latin typeface="標楷體" panose="03000509000000000000" pitchFamily="65" charset="-120"/>
                <a:ea typeface="標楷體" panose="03000509000000000000" pitchFamily="65" charset="-120"/>
              </a:rPr>
              <a:t>……</a:t>
            </a:r>
            <a:r>
              <a:rPr lang="zh-CN" altLang="en-US" sz="3900" dirty="0">
                <a:latin typeface="標楷體" panose="03000509000000000000" pitchFamily="65" charset="-120"/>
                <a:ea typeface="標楷體" panose="03000509000000000000" pitchFamily="65" charset="-120"/>
              </a:rPr>
              <a:t>为什么落得如此下场？呜</a:t>
            </a:r>
            <a:r>
              <a:rPr lang="en-US" altLang="zh-CN" sz="3900" dirty="0">
                <a:latin typeface="標楷體" panose="03000509000000000000" pitchFamily="65" charset="-120"/>
                <a:ea typeface="標楷體" panose="03000509000000000000" pitchFamily="65" charset="-120"/>
              </a:rPr>
              <a:t>……</a:t>
            </a:r>
            <a:r>
              <a:rPr lang="zh-CN" altLang="en-US" sz="39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（点传师慈悲请他慢慢讲）</a:t>
            </a:r>
          </a:p>
          <a:p>
            <a:endParaRPr lang="zh-TW" altLang="en-US" sz="4000" dirty="0"/>
          </a:p>
        </p:txBody>
      </p:sp>
    </p:spTree>
    <p:extLst>
      <p:ext uri="{BB962C8B-B14F-4D97-AF65-F5344CB8AC3E}">
        <p14:creationId xmlns:p14="http://schemas.microsoft.com/office/powerpoint/2010/main" val="30263110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CN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肺炎亡灵的忏悔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10000"/>
          </a:bodyPr>
          <a:lstStyle/>
          <a:p>
            <a:r>
              <a:rPr lang="zh-CN" altLang="en-US" sz="3900" dirty="0">
                <a:latin typeface="標楷體" panose="03000509000000000000" pitchFamily="65" charset="-120"/>
                <a:ea typeface="標楷體" panose="03000509000000000000" pitchFamily="65" charset="-120"/>
              </a:rPr>
              <a:t>天理何在？呜</a:t>
            </a:r>
            <a:r>
              <a:rPr lang="en-US" altLang="zh-CN" sz="3900" dirty="0">
                <a:latin typeface="標楷體" panose="03000509000000000000" pitchFamily="65" charset="-120"/>
                <a:ea typeface="標楷體" panose="03000509000000000000" pitchFamily="65" charset="-120"/>
              </a:rPr>
              <a:t>……</a:t>
            </a:r>
            <a:r>
              <a:rPr lang="zh-CN" altLang="en-US" sz="3900" dirty="0">
                <a:latin typeface="標楷體" panose="03000509000000000000" pitchFamily="65" charset="-120"/>
                <a:ea typeface="標楷體" panose="03000509000000000000" pitchFamily="65" charset="-120"/>
              </a:rPr>
              <a:t>为什么？呜</a:t>
            </a:r>
            <a:r>
              <a:rPr lang="en-US" altLang="zh-CN" sz="3900" dirty="0">
                <a:latin typeface="標楷體" panose="03000509000000000000" pitchFamily="65" charset="-120"/>
                <a:ea typeface="標楷體" panose="03000509000000000000" pitchFamily="65" charset="-120"/>
              </a:rPr>
              <a:t>……</a:t>
            </a:r>
            <a:r>
              <a:rPr lang="zh-CN" altLang="en-US" sz="3900" dirty="0">
                <a:latin typeface="標楷體" panose="03000509000000000000" pitchFamily="65" charset="-120"/>
                <a:ea typeface="標楷體" panose="03000509000000000000" pitchFamily="65" charset="-120"/>
              </a:rPr>
              <a:t>我孩子才三岁，呜</a:t>
            </a:r>
            <a:r>
              <a:rPr lang="en-US" altLang="zh-CN" sz="3900" dirty="0">
                <a:latin typeface="標楷體" panose="03000509000000000000" pitchFamily="65" charset="-120"/>
                <a:ea typeface="標楷體" panose="03000509000000000000" pitchFamily="65" charset="-120"/>
              </a:rPr>
              <a:t>……</a:t>
            </a:r>
            <a:r>
              <a:rPr lang="zh-CN" altLang="en-US" sz="3900" dirty="0">
                <a:latin typeface="標楷體" panose="03000509000000000000" pitchFamily="65" charset="-120"/>
                <a:ea typeface="標楷體" panose="03000509000000000000" pitchFamily="65" charset="-120"/>
              </a:rPr>
              <a:t>为什么就这样把我带走？呜</a:t>
            </a:r>
            <a:r>
              <a:rPr lang="en-US" altLang="zh-CN" sz="3900" dirty="0">
                <a:latin typeface="標楷體" panose="03000509000000000000" pitchFamily="65" charset="-120"/>
                <a:ea typeface="標楷體" panose="03000509000000000000" pitchFamily="65" charset="-120"/>
              </a:rPr>
              <a:t>……</a:t>
            </a:r>
            <a:r>
              <a:rPr lang="zh-CN" altLang="en-US" sz="39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（点传师慈悲，请亡灵慢慢说，请济公老师有在）</a:t>
            </a:r>
            <a:r>
              <a:rPr lang="zh-CN" altLang="en-US" sz="3900" dirty="0">
                <a:latin typeface="標楷體" panose="03000509000000000000" pitchFamily="65" charset="-120"/>
                <a:ea typeface="標楷體" panose="03000509000000000000" pitchFamily="65" charset="-120"/>
              </a:rPr>
              <a:t>呜</a:t>
            </a:r>
            <a:r>
              <a:rPr lang="en-US" altLang="zh-CN" sz="3900" dirty="0">
                <a:latin typeface="標楷體" panose="03000509000000000000" pitchFamily="65" charset="-120"/>
                <a:ea typeface="標楷體" panose="03000509000000000000" pitchFamily="65" charset="-120"/>
              </a:rPr>
              <a:t>……</a:t>
            </a:r>
            <a:r>
              <a:rPr lang="zh-CN" altLang="en-US" sz="3900" dirty="0">
                <a:latin typeface="標楷體" panose="03000509000000000000" pitchFamily="65" charset="-120"/>
                <a:ea typeface="標楷體" panose="03000509000000000000" pitchFamily="65" charset="-120"/>
              </a:rPr>
              <a:t>为什么毫无预警，就把我带走？很多事情我都还没有交代好，呜</a:t>
            </a:r>
            <a:r>
              <a:rPr lang="en-US" altLang="zh-CN" sz="3900" dirty="0">
                <a:latin typeface="標楷體" panose="03000509000000000000" pitchFamily="65" charset="-120"/>
                <a:ea typeface="標楷體" panose="03000509000000000000" pitchFamily="65" charset="-120"/>
              </a:rPr>
              <a:t>……</a:t>
            </a:r>
          </a:p>
          <a:p>
            <a:r>
              <a:rPr lang="zh-CN" altLang="en-US" sz="3900" dirty="0">
                <a:latin typeface="標楷體" panose="03000509000000000000" pitchFamily="65" charset="-120"/>
                <a:ea typeface="標楷體" panose="03000509000000000000" pitchFamily="65" charset="-120"/>
              </a:rPr>
              <a:t>为什么把我们这么多人都带走了，不公平</a:t>
            </a:r>
            <a:r>
              <a:rPr lang="en-US" altLang="zh-CN" sz="3900" dirty="0">
                <a:latin typeface="標楷體" panose="03000509000000000000" pitchFamily="65" charset="-120"/>
                <a:ea typeface="標楷體" panose="03000509000000000000" pitchFamily="65" charset="-120"/>
              </a:rPr>
              <a:t>…</a:t>
            </a:r>
            <a:r>
              <a:rPr lang="zh-CN" altLang="en-US" sz="3900" dirty="0">
                <a:latin typeface="標楷體" panose="03000509000000000000" pitchFamily="65" charset="-120"/>
                <a:ea typeface="標楷體" panose="03000509000000000000" pitchFamily="65" charset="-120"/>
              </a:rPr>
              <a:t>不公平</a:t>
            </a:r>
            <a:r>
              <a:rPr lang="en-US" altLang="zh-CN" sz="3900" dirty="0">
                <a:latin typeface="標楷體" panose="03000509000000000000" pitchFamily="65" charset="-120"/>
                <a:ea typeface="標楷體" panose="03000509000000000000" pitchFamily="65" charset="-120"/>
              </a:rPr>
              <a:t>…</a:t>
            </a:r>
            <a:r>
              <a:rPr lang="zh-CN" altLang="en-US" sz="3900" dirty="0">
                <a:latin typeface="標楷體" panose="03000509000000000000" pitchFamily="65" charset="-120"/>
                <a:ea typeface="標楷體" panose="03000509000000000000" pitchFamily="65" charset="-120"/>
              </a:rPr>
              <a:t>为什么？呜</a:t>
            </a:r>
            <a:r>
              <a:rPr lang="en-US" altLang="zh-CN" sz="3900" dirty="0">
                <a:latin typeface="標楷體" panose="03000509000000000000" pitchFamily="65" charset="-120"/>
                <a:ea typeface="標楷體" panose="03000509000000000000" pitchFamily="65" charset="-120"/>
              </a:rPr>
              <a:t>……</a:t>
            </a:r>
            <a:r>
              <a:rPr lang="zh-CN" altLang="en-US" sz="3900" dirty="0">
                <a:latin typeface="標楷體" panose="03000509000000000000" pitchFamily="65" charset="-120"/>
                <a:ea typeface="標楷體" panose="03000509000000000000" pitchFamily="65" charset="-120"/>
              </a:rPr>
              <a:t>为什么？</a:t>
            </a:r>
          </a:p>
          <a:p>
            <a:endParaRPr lang="zh-TW" altLang="en-US" sz="4000" dirty="0"/>
          </a:p>
        </p:txBody>
      </p:sp>
    </p:spTree>
    <p:extLst>
      <p:ext uri="{BB962C8B-B14F-4D97-AF65-F5344CB8AC3E}">
        <p14:creationId xmlns:p14="http://schemas.microsoft.com/office/powerpoint/2010/main" val="35818435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CN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肺炎亡灵的忏悔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85000" lnSpcReduction="20000"/>
          </a:bodyPr>
          <a:lstStyle/>
          <a:p>
            <a:r>
              <a:rPr lang="zh-CN" altLang="en-US" sz="4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你们可以活得好好的</a:t>
            </a:r>
            <a:r>
              <a:rPr lang="zh-CN" altLang="en-US" sz="4200" dirty="0">
                <a:latin typeface="標楷體" panose="03000509000000000000" pitchFamily="65" charset="-120"/>
                <a:ea typeface="標楷體" panose="03000509000000000000" pitchFamily="65" charset="-120"/>
              </a:rPr>
              <a:t>？为什么？我还有父母啊，呜</a:t>
            </a:r>
            <a:r>
              <a:rPr lang="en-US" altLang="zh-CN" sz="4200" dirty="0">
                <a:latin typeface="標楷體" panose="03000509000000000000" pitchFamily="65" charset="-120"/>
                <a:ea typeface="標楷體" panose="03000509000000000000" pitchFamily="65" charset="-120"/>
              </a:rPr>
              <a:t>……</a:t>
            </a:r>
            <a:r>
              <a:rPr lang="zh-CN" altLang="en-US" sz="4200" dirty="0">
                <a:latin typeface="標楷體" panose="03000509000000000000" pitchFamily="65" charset="-120"/>
                <a:ea typeface="標楷體" panose="03000509000000000000" pitchFamily="65" charset="-120"/>
              </a:rPr>
              <a:t>白发人送黑发人，我不孝！呜</a:t>
            </a:r>
            <a:r>
              <a:rPr lang="en-US" altLang="zh-CN" sz="4200" dirty="0">
                <a:latin typeface="標楷體" panose="03000509000000000000" pitchFamily="65" charset="-120"/>
                <a:ea typeface="標楷體" panose="03000509000000000000" pitchFamily="65" charset="-120"/>
              </a:rPr>
              <a:t>……</a:t>
            </a:r>
          </a:p>
          <a:p>
            <a:r>
              <a:rPr lang="zh-CN" altLang="en-US" sz="4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呜</a:t>
            </a:r>
            <a:r>
              <a:rPr lang="en-US" altLang="zh-CN" sz="4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……</a:t>
            </a:r>
            <a:r>
              <a:rPr lang="zh-CN" altLang="en-US" sz="4200" dirty="0">
                <a:latin typeface="標楷體" panose="03000509000000000000" pitchFamily="65" charset="-120"/>
                <a:ea typeface="標楷體" panose="03000509000000000000" pitchFamily="65" charset="-120"/>
              </a:rPr>
              <a:t>我曾经也造下杀业，虽然后来我吃斋拜佛，但是冤亲债主也不放过我。现在真的所有冤亲债主都出来讨债，呜</a:t>
            </a:r>
            <a:r>
              <a:rPr lang="en-US" altLang="zh-CN" sz="4200" dirty="0">
                <a:latin typeface="標楷體" panose="03000509000000000000" pitchFamily="65" charset="-120"/>
                <a:ea typeface="標楷體" panose="03000509000000000000" pitchFamily="65" charset="-120"/>
              </a:rPr>
              <a:t>……</a:t>
            </a:r>
          </a:p>
          <a:p>
            <a:r>
              <a:rPr lang="zh-CN" altLang="en-US" sz="4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为什么其他人可以活得好好的？</a:t>
            </a:r>
            <a:r>
              <a:rPr lang="zh-CN" altLang="en-US" sz="4200" dirty="0">
                <a:latin typeface="標楷體" panose="03000509000000000000" pitchFamily="65" charset="-120"/>
                <a:ea typeface="標楷體" panose="03000509000000000000" pitchFamily="65" charset="-120"/>
              </a:rPr>
              <a:t>为什么却把我带走？我孩子还需要人照顾，呜</a:t>
            </a:r>
            <a:r>
              <a:rPr lang="en-US" altLang="zh-CN" sz="4200" dirty="0">
                <a:latin typeface="標楷體" panose="03000509000000000000" pitchFamily="65" charset="-120"/>
                <a:ea typeface="標楷體" panose="03000509000000000000" pitchFamily="65" charset="-120"/>
              </a:rPr>
              <a:t>……</a:t>
            </a:r>
            <a:r>
              <a:rPr lang="zh-CN" altLang="en-US" sz="4200" dirty="0">
                <a:latin typeface="標楷體" panose="03000509000000000000" pitchFamily="65" charset="-120"/>
                <a:ea typeface="標楷體" panose="03000509000000000000" pitchFamily="65" charset="-120"/>
              </a:rPr>
              <a:t>我先生也被带走了。</a:t>
            </a:r>
          </a:p>
          <a:p>
            <a:endParaRPr lang="en-US" altLang="zh-CN" sz="41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4000" dirty="0"/>
          </a:p>
        </p:txBody>
      </p:sp>
    </p:spTree>
    <p:extLst>
      <p:ext uri="{BB962C8B-B14F-4D97-AF65-F5344CB8AC3E}">
        <p14:creationId xmlns:p14="http://schemas.microsoft.com/office/powerpoint/2010/main" val="15197407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CN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肺炎亡灵的忏悔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呜</a:t>
            </a:r>
            <a:r>
              <a:rPr lang="en-US" altLang="zh-CN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……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我看到你们都有佛光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，好羡慕你们，都有仙佛在护持，保护你们，呜</a:t>
            </a:r>
            <a:r>
              <a:rPr lang="en-US" altLang="zh-CN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……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为什么我们都没有机会求道？我们还要再去轮回，</a:t>
            </a: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我在净空法师门下修行，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但是再怎么念佛吃素但是我们少了明师那一指，也回不去啊！</a:t>
            </a:r>
            <a:endParaRPr lang="en-US" altLang="zh-CN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（点传师慈悲，请济公活佛跟你做主）</a:t>
            </a:r>
            <a:endParaRPr lang="zh-TW" altLang="en-US" sz="36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41854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CN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肺炎亡灵的忏悔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20000"/>
          </a:bodyPr>
          <a:lstStyle/>
          <a:p>
            <a:r>
              <a:rPr lang="zh-CN" altLang="en-US" sz="3900" dirty="0">
                <a:latin typeface="標楷體" panose="03000509000000000000" pitchFamily="65" charset="-120"/>
                <a:ea typeface="標楷體" panose="03000509000000000000" pitchFamily="65" charset="-120"/>
              </a:rPr>
              <a:t>呜</a:t>
            </a:r>
            <a:r>
              <a:rPr lang="en-US" altLang="zh-CN" sz="3900" dirty="0">
                <a:latin typeface="標楷體" panose="03000509000000000000" pitchFamily="65" charset="-120"/>
                <a:ea typeface="標楷體" panose="03000509000000000000" pitchFamily="65" charset="-120"/>
              </a:rPr>
              <a:t>……</a:t>
            </a:r>
            <a:r>
              <a:rPr lang="zh-CN" altLang="en-US" sz="3900" dirty="0">
                <a:latin typeface="標楷體" panose="03000509000000000000" pitchFamily="65" charset="-120"/>
                <a:ea typeface="標楷體" panose="03000509000000000000" pitchFamily="65" charset="-120"/>
              </a:rPr>
              <a:t>济公活佛说祂也做不了主</a:t>
            </a:r>
            <a:r>
              <a:rPr lang="zh-CN" altLang="en-US" sz="3900" dirty="0">
                <a:solidFill>
                  <a:prstClr val="white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，祂说是我们累世的因缘。呜</a:t>
            </a:r>
            <a:r>
              <a:rPr lang="en-US" altLang="zh-CN" sz="3900" dirty="0">
                <a:solidFill>
                  <a:prstClr val="white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……</a:t>
            </a:r>
            <a:r>
              <a:rPr lang="zh-CN" altLang="en-US" sz="39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（点传师慈悲问他是什么因缘？）</a:t>
            </a:r>
          </a:p>
          <a:p>
            <a:r>
              <a:rPr lang="zh-CN" altLang="en-US" sz="3900" dirty="0">
                <a:latin typeface="標楷體" panose="03000509000000000000" pitchFamily="65" charset="-120"/>
                <a:ea typeface="標楷體" panose="03000509000000000000" pitchFamily="65" charset="-120"/>
              </a:rPr>
              <a:t>我好辛苦啊</a:t>
            </a:r>
            <a:r>
              <a:rPr lang="en-US" altLang="zh-CN" sz="3900" dirty="0">
                <a:latin typeface="標楷體" panose="03000509000000000000" pitchFamily="65" charset="-120"/>
                <a:ea typeface="標楷體" panose="03000509000000000000" pitchFamily="65" charset="-120"/>
              </a:rPr>
              <a:t>……</a:t>
            </a:r>
            <a:r>
              <a:rPr lang="zh-CN" altLang="en-US" sz="39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（点传师慈悲，请亡灵慢慢喝上清水，请慢慢说今年几岁？什么名字？）</a:t>
            </a:r>
          </a:p>
          <a:p>
            <a:r>
              <a:rPr lang="zh-TW" altLang="en-US" sz="3900" dirty="0">
                <a:latin typeface="標楷體" panose="03000509000000000000" pitchFamily="65" charset="-120"/>
                <a:ea typeface="標楷體" panose="03000509000000000000" pitchFamily="65" charset="-120"/>
              </a:rPr>
              <a:t>我</a:t>
            </a:r>
            <a:r>
              <a:rPr lang="zh-CN" altLang="en-US" sz="3900" dirty="0">
                <a:latin typeface="標楷體" panose="03000509000000000000" pitchFamily="65" charset="-120"/>
                <a:ea typeface="標楷體" panose="03000509000000000000" pitchFamily="65" charset="-120"/>
              </a:rPr>
              <a:t>三十六岁</a:t>
            </a:r>
            <a:r>
              <a:rPr lang="en-US" altLang="zh-CN" sz="3900" dirty="0">
                <a:latin typeface="標楷體" panose="03000509000000000000" pitchFamily="65" charset="-120"/>
                <a:ea typeface="標楷體" panose="03000509000000000000" pitchFamily="65" charset="-120"/>
              </a:rPr>
              <a:t>…</a:t>
            </a:r>
            <a:r>
              <a:rPr lang="zh-CN" altLang="en-US" sz="3900" dirty="0">
                <a:latin typeface="標楷體" panose="03000509000000000000" pitchFamily="65" charset="-120"/>
                <a:ea typeface="標楷體" panose="03000509000000000000" pitchFamily="65" charset="-120"/>
              </a:rPr>
              <a:t>我不能说我的名字，是坤道。</a:t>
            </a:r>
            <a:endParaRPr lang="en-US" altLang="zh-CN" sz="39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900" dirty="0">
                <a:latin typeface="標楷體" panose="03000509000000000000" pitchFamily="65" charset="-120"/>
                <a:ea typeface="標楷體" panose="03000509000000000000" pitchFamily="65" charset="-120"/>
              </a:rPr>
              <a:t>呜</a:t>
            </a:r>
            <a:r>
              <a:rPr lang="en-US" altLang="zh-CN" sz="3900" dirty="0">
                <a:latin typeface="標楷體" panose="03000509000000000000" pitchFamily="65" charset="-120"/>
                <a:ea typeface="標楷體" panose="03000509000000000000" pitchFamily="65" charset="-120"/>
              </a:rPr>
              <a:t>……</a:t>
            </a:r>
            <a:r>
              <a:rPr lang="zh-CN" altLang="en-US" sz="3900" dirty="0">
                <a:latin typeface="標楷體" panose="03000509000000000000" pitchFamily="65" charset="-120"/>
                <a:ea typeface="標楷體" panose="03000509000000000000" pitchFamily="65" charset="-120"/>
              </a:rPr>
              <a:t>我忏悔，我对不起，曾经杀害过</a:t>
            </a:r>
            <a:r>
              <a:rPr lang="en-US" altLang="zh-CN" sz="3900" dirty="0">
                <a:latin typeface="標楷體" panose="03000509000000000000" pitchFamily="65" charset="-120"/>
                <a:ea typeface="標楷體" panose="03000509000000000000" pitchFamily="65" charset="-120"/>
              </a:rPr>
              <a:t>…</a:t>
            </a:r>
            <a:r>
              <a:rPr lang="zh-CN" altLang="en-US" sz="3900" dirty="0">
                <a:latin typeface="標楷體" panose="03000509000000000000" pitchFamily="65" charset="-120"/>
                <a:ea typeface="標楷體" panose="03000509000000000000" pitchFamily="65" charset="-120"/>
              </a:rPr>
              <a:t>我杀害过很多生灵，我对不起，是我无知，</a:t>
            </a:r>
          </a:p>
          <a:p>
            <a:endParaRPr lang="zh-TW" altLang="en-US" sz="4000" dirty="0"/>
          </a:p>
        </p:txBody>
      </p:sp>
    </p:spTree>
    <p:extLst>
      <p:ext uri="{BB962C8B-B14F-4D97-AF65-F5344CB8AC3E}">
        <p14:creationId xmlns:p14="http://schemas.microsoft.com/office/powerpoint/2010/main" val="30144995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CN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肺炎亡灵的忏悔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Autofit/>
          </a:bodyPr>
          <a:lstStyle/>
          <a:p>
            <a:r>
              <a:rPr lang="zh-CN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呜</a:t>
            </a:r>
            <a:r>
              <a:rPr lang="en-US" altLang="zh-CN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……</a:t>
            </a:r>
            <a:r>
              <a:rPr lang="zh-CN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可是我做再多的功德，也都还没还清、还不了。就算这一些还得了，累世的我都还没有还呢！呜</a:t>
            </a:r>
            <a:r>
              <a:rPr lang="en-US" altLang="zh-CN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……</a:t>
            </a:r>
          </a:p>
          <a:p>
            <a:r>
              <a:rPr lang="zh-CN" altLang="en-US" sz="34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（点传师：你现在来现身说法，你讲出来就有功德，就有机会转世做人、就有机会求道。）</a:t>
            </a:r>
            <a:endParaRPr lang="en-US" altLang="zh-CN" sz="34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济公活佛看在我有在修行，要我来提醒你们修道人不可三心两意、一直退缩不前。</a:t>
            </a:r>
            <a:endParaRPr lang="zh-TW" altLang="en-US" sz="3400" dirty="0"/>
          </a:p>
        </p:txBody>
      </p:sp>
    </p:spTree>
    <p:extLst>
      <p:ext uri="{BB962C8B-B14F-4D97-AF65-F5344CB8AC3E}">
        <p14:creationId xmlns:p14="http://schemas.microsoft.com/office/powerpoint/2010/main" val="31003717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CN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肺炎亡灵的忏悔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77500" lnSpcReduction="20000"/>
          </a:bodyPr>
          <a:lstStyle/>
          <a:p>
            <a:r>
              <a:rPr lang="zh-CN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要知道你们很幸福</a:t>
            </a:r>
            <a:r>
              <a:rPr lang="zh-CN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，得了明师一指点，仙佛都会护法，只要你们有在用心地修办，旁边都有护法神。呜</a:t>
            </a:r>
            <a:r>
              <a:rPr lang="en-US" altLang="zh-CN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……</a:t>
            </a:r>
            <a:endParaRPr lang="zh-CN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可是眞的要很小心自己的起心动念</a:t>
            </a:r>
            <a:r>
              <a:rPr lang="zh-CN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，你一不谨慎，护法神离开，你们也随时会被带走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CN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呜</a:t>
            </a:r>
            <a:r>
              <a:rPr lang="en-US" altLang="zh-CN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……</a:t>
            </a:r>
          </a:p>
          <a:p>
            <a:r>
              <a:rPr lang="zh-CN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呜</a:t>
            </a:r>
            <a:r>
              <a:rPr lang="en-US" altLang="zh-CN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……</a:t>
            </a:r>
            <a:r>
              <a:rPr lang="zh-CN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我本命不该绝</a:t>
            </a:r>
            <a:r>
              <a:rPr lang="zh-CN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，但是所有的冤亲债主都联合起来要讨报，我们也抵抗不了，没有足够的功德也抵不了我们累世所有的业力、所造的杀业。呜</a:t>
            </a:r>
            <a:r>
              <a:rPr lang="en-US" altLang="zh-CN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……</a:t>
            </a:r>
          </a:p>
        </p:txBody>
      </p:sp>
    </p:spTree>
    <p:extLst>
      <p:ext uri="{BB962C8B-B14F-4D97-AF65-F5344CB8AC3E}">
        <p14:creationId xmlns:p14="http://schemas.microsoft.com/office/powerpoint/2010/main" val="4720736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CN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肺炎亡灵的忏悔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77500" lnSpcReduction="20000"/>
          </a:bodyPr>
          <a:lstStyle/>
          <a:p>
            <a:r>
              <a:rPr lang="zh-CN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我在持斋拜佛以前</a:t>
            </a:r>
            <a:r>
              <a:rPr lang="zh-CN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，我也常常口出恶言、说人是非、两舌，还说绮语、妄语。</a:t>
            </a:r>
            <a:endParaRPr lang="zh-TW" altLang="en-US" sz="4000" dirty="0"/>
          </a:p>
          <a:p>
            <a:r>
              <a:rPr lang="zh-CN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后来修行、拜佛</a:t>
            </a:r>
            <a:r>
              <a:rPr lang="zh-CN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，我也学习要守好自己的口德，持斋念佛，每天念佛号，希望有一天可以往生净土，呜</a:t>
            </a:r>
            <a:r>
              <a:rPr lang="en-US" altLang="zh-CN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…</a:t>
            </a:r>
            <a:r>
              <a:rPr lang="zh-CN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呜</a:t>
            </a:r>
            <a:r>
              <a:rPr lang="en-US" altLang="zh-CN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…</a:t>
            </a:r>
          </a:p>
          <a:p>
            <a:r>
              <a:rPr lang="zh-CN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我也学习尽好自己的本份、</a:t>
            </a:r>
            <a:r>
              <a:rPr lang="zh-CN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做好自己该做的事情，忏悔过去，要忏悔、再忏悔，所以呜</a:t>
            </a:r>
            <a:r>
              <a:rPr lang="en-US" altLang="zh-CN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……</a:t>
            </a:r>
            <a:r>
              <a:rPr lang="zh-CN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释迦牟尼佛慈悲、地藏古佛慈悲，看在我有眞心地修行、持斋、拜佛，让我投胎到有道人家，可以求得大道，呜</a:t>
            </a:r>
            <a:r>
              <a:rPr lang="en-US" altLang="zh-CN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……</a:t>
            </a:r>
            <a:r>
              <a:rPr lang="zh-CN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（很好，这样你就不要太难过。）</a:t>
            </a:r>
          </a:p>
          <a:p>
            <a:endParaRPr lang="zh-TW" altLang="en-US" sz="4000" dirty="0"/>
          </a:p>
        </p:txBody>
      </p:sp>
    </p:spTree>
    <p:extLst>
      <p:ext uri="{BB962C8B-B14F-4D97-AF65-F5344CB8AC3E}">
        <p14:creationId xmlns:p14="http://schemas.microsoft.com/office/powerpoint/2010/main" val="652001092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671</TotalTime>
  <Words>1945</Words>
  <Application>Microsoft Office PowerPoint</Application>
  <PresentationFormat>如螢幕大小 (16:9)</PresentationFormat>
  <Paragraphs>66</Paragraphs>
  <Slides>16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16</vt:i4>
      </vt:variant>
    </vt:vector>
  </HeadingPairs>
  <TitlesOfParts>
    <vt:vector size="22" baseType="lpstr">
      <vt:lpstr>標楷體</vt:lpstr>
      <vt:lpstr>Arial</vt:lpstr>
      <vt:lpstr>Calibri</vt:lpstr>
      <vt:lpstr>Franklin Gothic Book</vt:lpstr>
      <vt:lpstr>Wingdings 2</vt:lpstr>
      <vt:lpstr>科技</vt:lpstr>
      <vt:lpstr>肺炎亡灵的忏悔 悟見講</vt:lpstr>
      <vt:lpstr>肺炎亡灵的忏悔 悟見講</vt:lpstr>
      <vt:lpstr>肺炎亡灵的忏悔 悟見講</vt:lpstr>
      <vt:lpstr>肺炎亡灵的忏悔 悟見講</vt:lpstr>
      <vt:lpstr>肺炎亡灵的忏悔 悟見講</vt:lpstr>
      <vt:lpstr>肺炎亡灵的忏悔 悟見講</vt:lpstr>
      <vt:lpstr>肺炎亡灵的忏悔 悟見講</vt:lpstr>
      <vt:lpstr>肺炎亡灵的忏悔 悟見講</vt:lpstr>
      <vt:lpstr>肺炎亡灵的忏悔 悟見講</vt:lpstr>
      <vt:lpstr>肺炎亡灵的忏悔 悟見講</vt:lpstr>
      <vt:lpstr>肺炎亡灵的忏悔 悟見講</vt:lpstr>
      <vt:lpstr>肺炎亡灵的忏悔 悟見講</vt:lpstr>
      <vt:lpstr>肺炎亡灵的忏悔 悟見講</vt:lpstr>
      <vt:lpstr>肺炎亡灵的忏悔 悟見講</vt:lpstr>
      <vt:lpstr>肺炎亡灵的忏悔 悟見講</vt:lpstr>
      <vt:lpstr>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299</cp:revision>
  <dcterms:created xsi:type="dcterms:W3CDTF">2014-02-15T05:50:45Z</dcterms:created>
  <dcterms:modified xsi:type="dcterms:W3CDTF">2020-03-10T08:07:58Z</dcterms:modified>
  <cp:contentStatus/>
</cp:coreProperties>
</file>