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34" r:id="rId2"/>
    <p:sldId id="335" r:id="rId3"/>
    <p:sldId id="345" r:id="rId4"/>
    <p:sldId id="344" r:id="rId5"/>
    <p:sldId id="343" r:id="rId6"/>
    <p:sldId id="342" r:id="rId7"/>
    <p:sldId id="341" r:id="rId8"/>
    <p:sldId id="340" r:id="rId9"/>
    <p:sldId id="336" r:id="rId10"/>
    <p:sldId id="339" r:id="rId11"/>
    <p:sldId id="338" r:id="rId12"/>
    <p:sldId id="337" r:id="rId13"/>
    <p:sldId id="347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一千多名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吃素的医生呼吁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：开始素食，让人更健康！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FD936961-7DEC-402E-BECA-D3DE769E49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2" y="339502"/>
            <a:ext cx="6572076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486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吃肉降低免疫力</a:t>
            </a:r>
            <a:endParaRPr lang="en-US" altLang="zh-TW" sz="38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精緻化食物：例如：炸雞排、漢堡、牛排等等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食物，都稱為精緻化的食物。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精緻化的食物，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會讓你們的腸道，提前退化、老化，腸道如果退化、老化，代表腸道的機能已經受損；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腸道的機能，如果受損，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代謝的功能，就變得不好，就很容易有腸癌的疾病產生。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所以賢士們，平時要多吃食天然的蔬菜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、水果，增加腸道中的好菌，保健腸道。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0648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動物体內毒素多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你們所吃食的肉類當中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，除了肉類本身所含的毒素，也就是動物，在被人類宰殺的時候，因為恐懼、害怕，而產生的屍毒；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另外，肉類當中還含有化學的毒素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，賢士們，若是每天吃食肉類，就會讓這些毒素，殘留在體內。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14520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吃肉容易染瘟疫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（一）戒殺放生壽命延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，慈悲養性可成仙。凶殘害命者必會夭病，唯有戒戒放生的人有福，天災人禍如此多，皆因殺生太多。你吃牠半斤，就要還牠八兩。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（二）為師要你們，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没有吃素的人要學吃素，為師跟你們說，在不久的將來，细菌會很多，如果你没有真正好的抵抗力的話，你會犧牲在這一場的浩劫當中。這個劫數才剛剛起步而已，所以你們要好好保重啊！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9776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求道吃素免災殃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所以要入避難之雲城，最基本的條件要有求道，有眞修行，還要清口茹素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，因為清口茹素，就是斬斷－切跟衆生的惡緣，再加上行功了愿，修身養性，才能脱劫，逢凶化吉。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5539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Autofit/>
          </a:bodyPr>
          <a:lstStyle/>
          <a:p>
            <a:r>
              <a:rPr lang="zh-CN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这个呼吁具有划时代的意义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，因为虽然已经有许许多多的正规医学研究得出结论：</a:t>
            </a:r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肉食和当代人的主要疾病密切相关，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食肉越多，患心脑血管疾病、癌症、糖尿病以及许多传染病各种病的几率也越高。</a:t>
            </a:r>
            <a:endParaRPr lang="en-US" altLang="zh-CN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素食，可以使得患者的病痛得到缓解，使病患的成活率得到提高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，更能大大降低未病者得病的可能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861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邵逸夫医院心内科有</a:t>
            </a:r>
            <a:r>
              <a:rPr lang="en-US" altLang="zh-CN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39</a:t>
            </a:r>
            <a:r>
              <a:rPr lang="zh-CN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位医生集体吃素</a:t>
            </a:r>
            <a:endParaRPr lang="en-US" altLang="zh-CN" sz="3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医生傅国胜说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自己再年轻一些的时候，也爱吃大肉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。大约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年前，开始基本吃素，科室里有的医生吃素的时间更早。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为什么爱吃素？因为接触的病人多了，长教训了！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3120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中国</a:t>
            </a:r>
            <a:r>
              <a:rPr lang="en-US" altLang="zh-CN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大好医生之一胡卫民践行素食生活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他从医三十多年来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，先后被评为人民网中国十大健康风云人物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央视感动中国的十大医生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凤凰卫视十大风范大国民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人民网社会责任十大中国博客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三九健康网十大名医博客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"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等，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在一场大病之后，胡卫民医生彻底践行素食生活。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9571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夫妻档刘享朗和凌云琪医生</a:t>
            </a:r>
            <a:endParaRPr lang="en-US" altLang="zh-CN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身为医界素食联盟成员，刘享朗医师强调：“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素食能够预防疾病、改善疾病，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让人从疾病中快速痊愈，同时也是让地球暖化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最快速降温的方法。”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E1CD0FB3-3187-492E-881D-0BF6067E36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91630"/>
            <a:ext cx="3781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84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尼尔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·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伯纳德（</a:t>
            </a:r>
            <a:r>
              <a:rPr lang="en-US" altLang="zh-CN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Neal Barnard</a:t>
            </a:r>
            <a:r>
              <a:rPr lang="zh-CN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）博士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，是美国健康营养学界的领军级人物，美国责任医师协会的创始人及主席，</a:t>
            </a:r>
            <a:endParaRPr lang="en-US" altLang="zh-CN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他說：</a:t>
            </a:r>
            <a:r>
              <a:rPr lang="zh-CN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如果人们转换为素食，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那么他们患心脏病、癌症、糖尿病和高血压的风险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将会大幅度降低。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AA10B885-5AD0-45E6-AAEB-12F20C0BF5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43558"/>
            <a:ext cx="3317419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2120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英國連鎖超市宣布 將撤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400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魚肉專賣櫃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轉為美食用餐廣場，提供即食商品，並將與提供素食的品牌合作推出素食商品。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C21282C-AF45-4BD6-992B-24D41CB4D4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91946"/>
            <a:ext cx="4824536" cy="3404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7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世界上全素食城市</a:t>
            </a:r>
            <a:r>
              <a:rPr lang="en-US" altLang="zh-TW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——</a:t>
            </a: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印度帕利塔納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政府禁止肉類和蛋的銷售，否則以違法論處，並開始取締城市內的屠宰行為。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EEB4BF2-DAFA-4911-B74D-2A6D7EA2E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074" y="794141"/>
            <a:ext cx="5464813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76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素食是瘟疫剋星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4967" y="195486"/>
            <a:ext cx="8019442" cy="4797710"/>
          </a:xfrm>
        </p:spPr>
        <p:txBody>
          <a:bodyPr>
            <a:normAutofit lnSpcReduction="10000"/>
          </a:bodyPr>
          <a:lstStyle/>
          <a:p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吃肉會感染病毒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世人受先人之影响，均以吃肉为满足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，殊不知「肉很毒」，尤其是山产之动物，身上经常有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多之病毒藏焉！ 不可不注意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芸芸苍生之坚持吃肉，皆因「口腹之欲」所害，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以致​​于被病毒所感染，甚至于丧失了宝贵之生命，这又是为何？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610781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2898</TotalTime>
  <Words>1122</Words>
  <Application>Microsoft Office PowerPoint</Application>
  <PresentationFormat>如螢幕大小 (16:9)</PresentationFormat>
  <Paragraphs>53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標楷體</vt:lpstr>
      <vt:lpstr>Arial</vt:lpstr>
      <vt:lpstr>Calibri</vt:lpstr>
      <vt:lpstr>Franklin Gothic Book</vt:lpstr>
      <vt:lpstr>Wingdings 2</vt:lpstr>
      <vt:lpstr>科技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  <vt:lpstr>素食是瘟疫剋星 悟见讲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633</cp:revision>
  <dcterms:created xsi:type="dcterms:W3CDTF">2014-02-15T05:50:45Z</dcterms:created>
  <dcterms:modified xsi:type="dcterms:W3CDTF">2021-05-12T05:47:00Z</dcterms:modified>
  <cp:contentStatus/>
</cp:coreProperties>
</file>