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神明對疫情開示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一、瘟疫是會長眼的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南鯤鯓開基吳三王針對疫情的開示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此次病毒連神佛出手都沒法救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，它們是其它靈種集合起來，對人類霸道、不公平對待其它物種，（自以為萬物之靈，而不斷殺生 、滅絕別種生物。 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的因果報應的大反撲行為！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只能靠人類自己心念的轉變，想躲過劫數的方法：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茹素 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  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行善積德，瘟疫是會長眼的哦！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尤其對體內沒有動物脂肪的人，吃全素食的人，是不會下手的。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神明對疫情開示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二、庶民齊要齋素祈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玉皇大帝開示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關聖大天尊開示             庶民宜要多防疫      疫情擴散剛開始       路上行人宜注意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天演汰換惡人意      存善去惡是天意      若要消疫消病疫      庶民齊要齋素祈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不可殺生造瘟疫      吾帝開示緊急示      齋戒沐浴素食味       消疫存清早疫離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神明對疫情開示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三、庶民齊要齋素祈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玉皇大帝開示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疫情暴發是天機      留清去濁上帝機      宜防疫變不容情      衛生起居多注意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聚會不可超刻意      避免氣吐一米氣      此疫收煞惡孽矣      吾帝慈悲示藏機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二六之時即消疫      淨心防疫隨天意      不是上天無慈悲      瘟疫刀兵水火悲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神明對疫情開示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四、葷食不沾避疫刼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玉皇大帝開示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吾帝開示請注意      武安宮内及外知      子時開始七日素      二六天數更加美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清素之區護法庇      吾請瘟神來收起      亦須庶民配契機      上至主委下委員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外至庶民善大德      不分高下齊守玄      葷食不沾避疫刼        瘟疫最愛葷食味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神明對疫情開示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五、收束惡人惡心果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玉皇大帝開示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收束惡人惡心果      廟會聚時不超刻      漸時不宜多人聚      祭拜不可葷食拜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鮮花素菓眾神愛      二六之日即消碍       日後再行誠心儀      疫退再請老師至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報恩上天慈悲機      獻上禮儀表心意      切記今日吾帝示      日後有事再開示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3004</TotalTime>
  <Words>466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神明對疫情開示 悟見講</vt:lpstr>
      <vt:lpstr>神明對疫情開示 悟見講</vt:lpstr>
      <vt:lpstr>神明對疫情開示 悟見講</vt:lpstr>
      <vt:lpstr>神明對疫情開示 悟見講</vt:lpstr>
      <vt:lpstr>神明對疫情開示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2021-05-31T10:38:10Z</dcterms:modified>
  <cp:contentStatus/>
</cp:coreProperties>
</file>