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34" r:id="rId2"/>
    <p:sldId id="343" r:id="rId3"/>
    <p:sldId id="342" r:id="rId4"/>
    <p:sldId id="341" r:id="rId5"/>
    <p:sldId id="340" r:id="rId6"/>
    <p:sldId id="339" r:id="rId7"/>
    <p:sldId id="338" r:id="rId8"/>
    <p:sldId id="337" r:id="rId9"/>
    <p:sldId id="333" r:id="rId10"/>
    <p:sldId id="331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-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1B221B0-E3FC-4221-8CD5-16B5EBF17910}"/>
    <pc:docChg chg="custSel addSld delSld modSld sldOrd">
      <pc:chgData name="老兄 悟見" userId="d3c841b5715e98f1" providerId="LiveId" clId="{51B221B0-E3FC-4221-8CD5-16B5EBF17910}" dt="2020-03-17T04:25:29.692" v="227" actId="207"/>
      <pc:docMkLst>
        <pc:docMk/>
      </pc:docMkLst>
      <pc:sldChg chg="modSp mod">
        <pc:chgData name="老兄 悟見" userId="d3c841b5715e98f1" providerId="LiveId" clId="{51B221B0-E3FC-4221-8CD5-16B5EBF17910}" dt="2020-03-17T04:25:29.692" v="227" actId="207"/>
        <pc:sldMkLst>
          <pc:docMk/>
          <pc:sldMk cId="1732456307" sldId="333"/>
        </pc:sldMkLst>
        <pc:spChg chg="mod">
          <ac:chgData name="老兄 悟見" userId="d3c841b5715e98f1" providerId="LiveId" clId="{51B221B0-E3FC-4221-8CD5-16B5EBF17910}" dt="2020-03-17T04:17:20.672" v="93"/>
          <ac:spMkLst>
            <pc:docMk/>
            <pc:sldMk cId="1732456307" sldId="333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25:29.692" v="227" actId="207"/>
          <ac:spMkLst>
            <pc:docMk/>
            <pc:sldMk cId="1732456307" sldId="333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51B221B0-E3FC-4221-8CD5-16B5EBF17910}" dt="2020-03-17T04:16:22.599" v="86"/>
        <pc:sldMkLst>
          <pc:docMk/>
          <pc:sldMk cId="3974757453" sldId="334"/>
        </pc:sldMkLst>
        <pc:spChg chg="mod">
          <ac:chgData name="老兄 悟見" userId="d3c841b5715e98f1" providerId="LiveId" clId="{51B221B0-E3FC-4221-8CD5-16B5EBF17910}" dt="2020-03-17T04:16:22.599" v="86"/>
          <ac:spMkLst>
            <pc:docMk/>
            <pc:sldMk cId="3974757453" sldId="334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14:34.518" v="67" actId="6549"/>
          <ac:spMkLst>
            <pc:docMk/>
            <pc:sldMk cId="3974757453" sldId="334"/>
            <ac:spMk id="5" creationId="{00000000-0000-0000-0000-000000000000}"/>
          </ac:spMkLst>
        </pc:spChg>
      </pc:sldChg>
      <pc:sldChg chg="add del">
        <pc:chgData name="老兄 悟見" userId="d3c841b5715e98f1" providerId="LiveId" clId="{51B221B0-E3FC-4221-8CD5-16B5EBF17910}" dt="2020-03-17T04:17:41.659" v="96" actId="2696"/>
        <pc:sldMkLst>
          <pc:docMk/>
          <pc:sldMk cId="3506056524" sldId="335"/>
        </pc:sldMkLst>
      </pc:sldChg>
      <pc:sldChg chg="add del">
        <pc:chgData name="老兄 悟見" userId="d3c841b5715e98f1" providerId="LiveId" clId="{51B221B0-E3FC-4221-8CD5-16B5EBF17910}" dt="2020-03-17T04:17:38.262" v="95" actId="2696"/>
        <pc:sldMkLst>
          <pc:docMk/>
          <pc:sldMk cId="3788615758" sldId="336"/>
        </pc:sldMkLst>
      </pc:sldChg>
      <pc:sldChg chg="modSp add mod ord">
        <pc:chgData name="老兄 悟見" userId="d3c841b5715e98f1" providerId="LiveId" clId="{51B221B0-E3FC-4221-8CD5-16B5EBF17910}" dt="2020-03-17T04:24:06.470" v="200" actId="207"/>
        <pc:sldMkLst>
          <pc:docMk/>
          <pc:sldMk cId="2400289564" sldId="337"/>
        </pc:sldMkLst>
        <pc:spChg chg="mod">
          <ac:chgData name="老兄 悟見" userId="d3c841b5715e98f1" providerId="LiveId" clId="{51B221B0-E3FC-4221-8CD5-16B5EBF17910}" dt="2020-03-17T04:17:13.566" v="92"/>
          <ac:spMkLst>
            <pc:docMk/>
            <pc:sldMk cId="2400289564" sldId="337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24:06.470" v="200" actId="207"/>
          <ac:spMkLst>
            <pc:docMk/>
            <pc:sldMk cId="2400289564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23:00.739" v="181" actId="207"/>
        <pc:sldMkLst>
          <pc:docMk/>
          <pc:sldMk cId="1693822231" sldId="338"/>
        </pc:sldMkLst>
        <pc:spChg chg="mod">
          <ac:chgData name="老兄 悟見" userId="d3c841b5715e98f1" providerId="LiveId" clId="{51B221B0-E3FC-4221-8CD5-16B5EBF17910}" dt="2020-03-17T04:17:06.308" v="91"/>
          <ac:spMkLst>
            <pc:docMk/>
            <pc:sldMk cId="1693822231" sldId="338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23:00.739" v="181" actId="207"/>
          <ac:spMkLst>
            <pc:docMk/>
            <pc:sldMk cId="1693822231" sldId="33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21:31.957" v="162" actId="207"/>
        <pc:sldMkLst>
          <pc:docMk/>
          <pc:sldMk cId="316608765" sldId="339"/>
        </pc:sldMkLst>
        <pc:spChg chg="mod">
          <ac:chgData name="老兄 悟見" userId="d3c841b5715e98f1" providerId="LiveId" clId="{51B221B0-E3FC-4221-8CD5-16B5EBF17910}" dt="2020-03-17T04:16:56.852" v="90"/>
          <ac:spMkLst>
            <pc:docMk/>
            <pc:sldMk cId="316608765" sldId="339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21:31.957" v="162" actId="207"/>
          <ac:spMkLst>
            <pc:docMk/>
            <pc:sldMk cId="316608765" sldId="339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20:44.586" v="143" actId="207"/>
        <pc:sldMkLst>
          <pc:docMk/>
          <pc:sldMk cId="3122882654" sldId="340"/>
        </pc:sldMkLst>
        <pc:spChg chg="mod">
          <ac:chgData name="老兄 悟見" userId="d3c841b5715e98f1" providerId="LiveId" clId="{51B221B0-E3FC-4221-8CD5-16B5EBF17910}" dt="2020-03-17T04:16:48.128" v="89"/>
          <ac:spMkLst>
            <pc:docMk/>
            <pc:sldMk cId="3122882654" sldId="340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20:44.586" v="143" actId="207"/>
          <ac:spMkLst>
            <pc:docMk/>
            <pc:sldMk cId="3122882654" sldId="340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19:57.659" v="129" actId="207"/>
        <pc:sldMkLst>
          <pc:docMk/>
          <pc:sldMk cId="189767329" sldId="341"/>
        </pc:sldMkLst>
        <pc:spChg chg="mod">
          <ac:chgData name="老兄 悟見" userId="d3c841b5715e98f1" providerId="LiveId" clId="{51B221B0-E3FC-4221-8CD5-16B5EBF17910}" dt="2020-03-17T04:16:39.730" v="88"/>
          <ac:spMkLst>
            <pc:docMk/>
            <pc:sldMk cId="189767329" sldId="341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19:57.659" v="129" actId="207"/>
          <ac:spMkLst>
            <pc:docMk/>
            <pc:sldMk cId="189767329" sldId="341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19:06.705" v="114" actId="207"/>
        <pc:sldMkLst>
          <pc:docMk/>
          <pc:sldMk cId="4147467390" sldId="342"/>
        </pc:sldMkLst>
        <pc:spChg chg="mod">
          <ac:chgData name="老兄 悟見" userId="d3c841b5715e98f1" providerId="LiveId" clId="{51B221B0-E3FC-4221-8CD5-16B5EBF17910}" dt="2020-03-17T04:16:32.055" v="87"/>
          <ac:spMkLst>
            <pc:docMk/>
            <pc:sldMk cId="4147467390" sldId="342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19:06.705" v="114" actId="207"/>
          <ac:spMkLst>
            <pc:docMk/>
            <pc:sldMk cId="4147467390" sldId="342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51B221B0-E3FC-4221-8CD5-16B5EBF17910}" dt="2020-03-17T04:18:15.651" v="100" actId="207"/>
        <pc:sldMkLst>
          <pc:docMk/>
          <pc:sldMk cId="642457893" sldId="343"/>
        </pc:sldMkLst>
        <pc:spChg chg="mod">
          <ac:chgData name="老兄 悟見" userId="d3c841b5715e98f1" providerId="LiveId" clId="{51B221B0-E3FC-4221-8CD5-16B5EBF17910}" dt="2020-03-17T04:16:02.888" v="85" actId="207"/>
          <ac:spMkLst>
            <pc:docMk/>
            <pc:sldMk cId="642457893" sldId="343"/>
            <ac:spMk id="4" creationId="{00000000-0000-0000-0000-000000000000}"/>
          </ac:spMkLst>
        </pc:spChg>
        <pc:spChg chg="mod">
          <ac:chgData name="老兄 悟見" userId="d3c841b5715e98f1" providerId="LiveId" clId="{51B221B0-E3FC-4221-8CD5-16B5EBF17910}" dt="2020-03-17T04:18:15.651" v="100" actId="207"/>
          <ac:spMkLst>
            <pc:docMk/>
            <pc:sldMk cId="642457893" sldId="343"/>
            <ac:spMk id="5" creationId="{00000000-0000-0000-0000-000000000000}"/>
          </ac:spMkLst>
        </pc:spChg>
      </pc:sldChg>
      <pc:sldChg chg="add del">
        <pc:chgData name="老兄 悟見" userId="d3c841b5715e98f1" providerId="LiveId" clId="{51B221B0-E3FC-4221-8CD5-16B5EBF17910}" dt="2020-03-17T04:17:34.319" v="94" actId="2696"/>
        <pc:sldMkLst>
          <pc:docMk/>
          <pc:sldMk cId="1921621842" sldId="3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一、瘟疫灾情真惨重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众生惶惶无所依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皆因人心不修持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触怒神祈灭人迹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各国灾域起慌乱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经济萧条难维持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4757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二、祈求上天有效吗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需更加功内德齐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众生前程勤修己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方能化开此危机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三月四月看天意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245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三、祈求上天有用的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方便之余诵经祈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保尔平安亦无殃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746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四、仙佛救人被阻挡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世界各处消灾忙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武汉冠状病毒猖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哀鸿遍野人心惶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一息尚存重病样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病入膏肓苦难当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药丹救世解重创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来回奔波遭阻挡</a:t>
            </a:r>
            <a:b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76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五、众生业力来阻挡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善功弥补且回向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  <a:br>
              <a:rPr lang="zh-CN" altLang="en-US" sz="3600" dirty="0">
                <a:solidFill>
                  <a:srgbClr val="FFC000"/>
                </a:solidFill>
              </a:rPr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288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六、大家吃素防瘟疫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口里放生慈爱怀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断除孽根仁心栽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双手牵引众苍生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离苦得乐法船开</a:t>
            </a:r>
            <a:br>
              <a:rPr lang="zh-CN" altLang="en-US" sz="3600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0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七、吃素身体毒素少</a:t>
            </a:r>
            <a:endParaRPr lang="en-US" altLang="zh-CN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清口茹素，不只是断止徒儿们再去造作恶业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，也让你们与众生之间，不再结下因果，达到止业的效果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还可以让你们的体内，减少毒素与阴浊之气的囤积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，让你们吃进口里的食物都是清净的，你吃进口里的食物是清净的，自然而然体内就会减少毒素及阴浊之气的囤积。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82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八、病毒专找吃肉人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徒儿的体内，能够减少毒素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，和阴浊之气的囤积，相对的，就比较不会被传染到病菌，为什么？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因为病毒、病菌会依附在属性相符、相同的人体内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，若是徒儿的体内毒素多、阴浊之气又重，病毒就容易侵入你的体内衍生寄居，就住在里面了。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028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祈求上天有效吗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九、消冤解孽不染病</a:t>
            </a:r>
            <a:endParaRPr lang="en-US" altLang="zh-CN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病毒、传染病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也会找有因果、共业、业力关系的人来亲近、来侵入、来依附。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徒儿们希望减少体内的一些毒素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，还有阴浊之气的囤积，就要懂得修身养性，懂得依眞理、依道理来修养自己，让自己能时刻心存善念、善心、道心、感恩的 心、法喜的心，减少自心产生出恶念。</a:t>
            </a:r>
            <a:endParaRPr lang="en-US" altLang="zh-CN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245630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2637</TotalTime>
  <Words>850</Words>
  <Application>Microsoft Office PowerPoint</Application>
  <PresentationFormat>如螢幕大小 (16:9)</PresentationFormat>
  <Paragraphs>54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祈求上天有效吗 悟见讲</vt:lpstr>
      <vt:lpstr>祈求上天有效吗 悟见讲</vt:lpstr>
      <vt:lpstr>祈求上天有效吗 悟见讲</vt:lpstr>
      <vt:lpstr>祈求上天有效吗 悟见讲</vt:lpstr>
      <vt:lpstr>祈求上天有效吗 悟见讲</vt:lpstr>
      <vt:lpstr>祈求上天有效吗 悟见讲</vt:lpstr>
      <vt:lpstr>祈求上天有效吗 悟见讲</vt:lpstr>
      <vt:lpstr>祈求上天有效吗 悟见讲</vt:lpstr>
      <vt:lpstr>祈求上天有效吗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603</cp:revision>
  <dcterms:created xsi:type="dcterms:W3CDTF">2014-02-15T05:50:45Z</dcterms:created>
  <dcterms:modified xsi:type="dcterms:W3CDTF">2020-03-17T04:25:33Z</dcterms:modified>
  <cp:contentStatus/>
</cp:coreProperties>
</file>