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55" r:id="rId2"/>
    <p:sldId id="345" r:id="rId3"/>
    <p:sldId id="342" r:id="rId4"/>
    <p:sldId id="356" r:id="rId5"/>
    <p:sldId id="347" r:id="rId6"/>
    <p:sldId id="353" r:id="rId7"/>
    <p:sldId id="351" r:id="rId8"/>
    <p:sldId id="354" r:id="rId9"/>
    <p:sldId id="352" r:id="rId10"/>
    <p:sldId id="350" r:id="rId11"/>
    <p:sldId id="348" r:id="rId12"/>
    <p:sldId id="346" r:id="rId13"/>
    <p:sldId id="349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瘟疫病毒誰造的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病毒是上天所造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世间种种灾劫，皆因杀害众生所引起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，是自己所造成，非关他人，只要一心忏悔己之谬误，及早回头，娘即令诸瘟神，收回所放之病毒，让这个地球，恢复原来清净之地也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口腹之欲宜素食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为何残忍杀众生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瘟神执法娘应允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只收心肠不善人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0312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瘟疫病毒誰造的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唯有持齋能消災</a:t>
            </a:r>
            <a:endParaRPr lang="zh-CN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平心养气病不侵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各自秉持诚心矣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人云亦云非重要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重在修持定性矣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若不真诚来斋乞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各国灾域起慌乱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修善之者留几分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需更加功内德齐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0418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瘟疫病毒誰造的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十一、救災難先救人心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救災難，要先從救人心做起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，老天降道，最大的目的，就是要救劫難。所以末後了，也算是災難難逃啊！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理天裡的母娘，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每天都在流血淚，有多少皇兒迷昧無知？天災地變，皆是人為的造作，唯有從人心救起，世界才有另一番生機。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6199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瘟疫病毒誰造的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十二、感恩惜福救眾生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真正的救災，是要救他們的靈性能脫輪迴之苦，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身為白陽修士，要有認知，不是每天渾渾噩噩度過，對於週遭發生的事情，都要提高警覺，更要感恩惜福，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是否能夠再跨出腳步、伸出你的手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感同身受？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0303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瘟疫病毒誰造的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十三、累世罪孽千千萬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得道了却生死苦             行道不再轉輪圈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莽莽橫尸遍地滿                              峨峩積骨過崇山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累世罪孽千千萬                 此時不了怎還源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欲了孽債功德建                  以德消孽正補偏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2387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瘟疫病毒誰造的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二、觸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怒神祈灭人迹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庚子年初起瘟疫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众生惶惶无所依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一波瘟疫起风暴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皆因人心不修持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毁佛杀生乃起因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人类贪婪而引起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破坏山川和五岳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觸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怒神祈灭人迹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70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瘟疫病毒誰造的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、玉帝命瘟神散播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如杀人、抢劫、放火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、贩毒、逞凶斗狠，人心已失古朴之纯善，绑架、勒索、诈骗案件层出不穷，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诸神齐奏于玉帝座前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，玉帝岂有不震怒之理？ 故命瘟神下凡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散播瘟疫，借以警醒世人，降天灾如台风、龙卷风以惩世人。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/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1148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瘟疫病毒誰造的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这是天降的灾劫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这个是天降的灾劫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，也是人造的祸因。那我们要怎样去避除这样的灾劫呢？ 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要先调整自己的心性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，遇到这灾劫，叫你不要恐慌，你真的会不恐慌吗？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为什么现在灾劫会那么多？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都是由杀生而来，因此多怀慈悲心，同样是饮食，你吃青菜蔬果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也一样可以活命，所以不要执着口福之欲，多怀慈悲心。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7917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瘟疫病毒誰造的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五、众神幽冥等收命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白阳开运已天急        灾劫并降收人去         如徒不感天心恩         众神幽冥等收命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天下苍生何处躲         灾劫无孔趁细传        如有行功发大愿        灾消避劫运开来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0521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瘟疫病毒誰造的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上天降劫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非一夕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上天降劫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不是一夕之间而有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，而是累积出来的，如果善气冲天，劫就会消除。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徒儿啊！如果病魔来了，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我们要怎么去帮助众生呢？大家一定要有善念，只有善气冲天，才有可能化转劫数，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5440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瘟疫病毒誰造的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七、水火劫煞已降臨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水火劫煞已到眼前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，眾生塗炭，末後天時、時局，一場場大小不斷災難降於凡間，徒兒們可有一點警覺性？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現在災難不是在你們身上，下次就不見得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0458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瘟疫病毒誰造的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八、手持令旗要你命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岳法律主说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冤聲戾氣瀰半空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前世傷害我深重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手持令旗要你命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今生註定來相逢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奉勸世人莫殺生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修身培德養善性     建功立德果碩豐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消災解厄化大同</a:t>
            </a:r>
            <a:endParaRPr lang="zh-TW" altLang="en-US" sz="3600" dirty="0">
              <a:solidFill>
                <a:srgbClr val="FFC000"/>
              </a:solidFill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1003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瘟疫病毒誰造的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、真心忏悔是解药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天时急紧天灾祸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人心慌慌速修真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真心忏悔无别法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法法印心了业深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深行心行不二念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真修实意定准则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今时非凡病毒侵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自心修定静安神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937299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3214</TotalTime>
  <Words>1082</Words>
  <Application>Microsoft Office PowerPoint</Application>
  <PresentationFormat>如螢幕大小 (16:9)</PresentationFormat>
  <Paragraphs>66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Arial</vt:lpstr>
      <vt:lpstr>Calibri</vt:lpstr>
      <vt:lpstr>Franklin Gothic Book</vt:lpstr>
      <vt:lpstr>Wingdings 2</vt:lpstr>
      <vt:lpstr>科技</vt:lpstr>
      <vt:lpstr>瘟疫病毒誰造的 悟见讲</vt:lpstr>
      <vt:lpstr>瘟疫病毒誰造的 悟见讲</vt:lpstr>
      <vt:lpstr>瘟疫病毒誰造的 悟见讲</vt:lpstr>
      <vt:lpstr>瘟疫病毒誰造的 悟见讲</vt:lpstr>
      <vt:lpstr>瘟疫病毒誰造的 悟见讲</vt:lpstr>
      <vt:lpstr>瘟疫病毒誰造的 悟见讲</vt:lpstr>
      <vt:lpstr>瘟疫病毒誰造的 悟见讲</vt:lpstr>
      <vt:lpstr>瘟疫病毒誰造的 悟见讲</vt:lpstr>
      <vt:lpstr>瘟疫病毒誰造的 悟见讲</vt:lpstr>
      <vt:lpstr>瘟疫病毒誰造的 悟见讲</vt:lpstr>
      <vt:lpstr>瘟疫病毒誰造的 悟见讲</vt:lpstr>
      <vt:lpstr>瘟疫病毒誰造的 悟见讲</vt:lpstr>
      <vt:lpstr>瘟疫病毒誰造的 悟见讲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685</cp:revision>
  <dcterms:created xsi:type="dcterms:W3CDTF">2014-02-15T05:50:45Z</dcterms:created>
  <dcterms:modified xsi:type="dcterms:W3CDTF">2021-05-29T02:55:00Z</dcterms:modified>
  <cp:contentStatus/>
</cp:coreProperties>
</file>