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55" r:id="rId2"/>
    <p:sldId id="345" r:id="rId3"/>
    <p:sldId id="342" r:id="rId4"/>
    <p:sldId id="356" r:id="rId5"/>
    <p:sldId id="347" r:id="rId6"/>
    <p:sldId id="353" r:id="rId7"/>
    <p:sldId id="351" r:id="rId8"/>
    <p:sldId id="354" r:id="rId9"/>
    <p:sldId id="352" r:id="rId10"/>
    <p:sldId id="350" r:id="rId11"/>
    <p:sldId id="348" r:id="rId12"/>
    <p:sldId id="346" r:id="rId13"/>
    <p:sldId id="349" r:id="rId14"/>
    <p:sldId id="331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病毒是上天所造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0312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唯有持齋能消災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人云亦云非重要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重在修持定性矣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各国灾域起慌乱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修善之者留几分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需更加功内德齐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418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十一、救災難先救人心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，老天降道，最大的目的，就是要救劫難。所以末後了，也算是災難難逃啊！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6199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十二、感恩惜福救眾生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真正的救災，是要救他們的靈性能脫輪迴之苦，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身為白陽修士，要有認知，不是每天渾渾噩噩度過，對於週遭發生的事情，都要提高警覺，更要感恩惜福，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是否能夠再跨出腳步、伸出你的手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感同身受？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0303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十三、累世罪孽千千萬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得道了却生死苦             行道不再轉輪圈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莽莽橫尸遍地滿                              峨峩積骨過崇山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累世罪孽千千萬                 此時不了怎還源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欲了孽債功德建                  以德消孽正補偏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2387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二、觸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怒神祈灭人迹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众生惶惶无所依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皆因人心不修持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人类贪婪而引起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破坏山川和五岳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觸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怒神祈灭人迹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、玉帝命瘟神散播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如杀人、抢劫、放火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、贩毒、逞凶斗狠，人心已失古朴之纯善，绑架、勒索、诈骗案件层出不穷，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诸神齐奏于玉帝座前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，玉帝岂有不震怒之理？ 故命瘟神下凡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散播瘟疫，借以警醒世人，降天灾如台风、龙卷风以惩世人。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/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114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这是天降的灾劫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这个是天降的灾劫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，也是人造的祸因。那我们要怎样去避除这样的灾劫呢？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要先调整自己的心性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，遇到这灾劫，叫你不要恐慌，你真的会不恐慌吗？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为什么现在灾劫会那么多？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都是由杀生而来，因此多怀慈悲心，同样是饮食，你吃青菜蔬果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也一样可以活命，所以不要执着口福之欲，多怀慈悲心。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791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五、众神幽冥等收命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白阳开运已天急        灾劫并降收人去         如徒不感天心恩         众神幽冥等收命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天下苍生何处躲         灾劫无孔趁细传        如有行功发大愿        灾消避劫运开来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052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非一夕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5440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七、水火劫煞已降臨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現在災難不是在你們身上，下次就不見得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045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八、手持令旗要你命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建功立德果碩豐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>
              <a:solidFill>
                <a:srgbClr val="FFC000"/>
              </a:solidFill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100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瘟疫病毒誰造的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、真心忏悔是解药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937299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3194</TotalTime>
  <Words>1118</Words>
  <Application>Microsoft Office PowerPoint</Application>
  <PresentationFormat>如螢幕大小 (16:9)</PresentationFormat>
  <Paragraphs>74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瘟疫病毒誰造的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684</cp:revision>
  <dcterms:created xsi:type="dcterms:W3CDTF">2014-02-15T05:50:45Z</dcterms:created>
  <dcterms:modified xsi:type="dcterms:W3CDTF">2020-04-30T03:01:18Z</dcterms:modified>
  <cp:contentStatus/>
</cp:coreProperties>
</file>