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34" r:id="rId2"/>
    <p:sldId id="339" r:id="rId3"/>
    <p:sldId id="343" r:id="rId4"/>
    <p:sldId id="336" r:id="rId5"/>
    <p:sldId id="341" r:id="rId6"/>
    <p:sldId id="340" r:id="rId7"/>
    <p:sldId id="338" r:id="rId8"/>
    <p:sldId id="335" r:id="rId9"/>
    <p:sldId id="342" r:id="rId10"/>
    <p:sldId id="337" r:id="rId11"/>
    <p:sldId id="344" r:id="rId12"/>
    <p:sldId id="345" r:id="rId13"/>
    <p:sldId id="331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>
        <p:scale>
          <a:sx n="75" d="100"/>
          <a:sy n="75" d="100"/>
        </p:scale>
        <p:origin x="1061" y="269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2020/4/25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2020/4/25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瘟疫病毒未解除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一、全世界疫情報導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最新疫情 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4.24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2019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新型冠狀病毒（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COVID-19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擴散全球，死亡數不斷攀升，各國紛紛祭出鎖國政策，試圖阻止疫情蔓延。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截至目前為止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，全球有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185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個國家（地區）傳出確診案例，病例數已突破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273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萬人喪命，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瘟疫病毒未解除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十、修真道才能躲劫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你發善愿 ，上天自然會撥轉，對道要有信心。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有天命的神跟沒有的差很多，有天命的神，能解你的生死，沒有天命的神是暫時解脫而已。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求道離苦得樂，是永生永世的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5302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瘟疫病毒未解除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十一、真懺悔才能躲劫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要加福延命還不簡單，好好懺悔，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心善念，家庭很和諧很善良，很平安，五福臨門，財神就來了。你們要的是財神喜神福神還有什麼神？自由神。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身口意惡業都要懺悔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 連續懺悔一個月沒 有做壞事，你的功力有，你的業障消除。 </a:t>
            </a:r>
          </a:p>
          <a:p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1394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瘟疫病毒未解除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</a:t>
            </a:r>
            <a:r>
              <a:rPr lang="zh-CN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持齋吃素躲瘟疫</a:t>
            </a:r>
            <a:endParaRPr lang="en-US" altLang="zh-TW" sz="35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世间种种灾劫，皆因杀害众生所引起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，是自己所造成，非关他人，只要一心忏悔己之谬误，及早回头，娘即令诸瘟神，收回所放之病毒，让这个地球，恢复原来清净之地也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2958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瘟疫病毒未解除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秒即可感染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根據報導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新型冠狀病毒肺炎，疫情持續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，有內地專家提醒，新型冠狀病毒傳染性強，與患者接觸時若無防護，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秒即可感染。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國家級醫療專家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、北京大學第一醫院感染疾病科主任王貴強受內媒訪問時指，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秒也會造成傳染，所以防護很重要。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9943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瘟疫病毒未解除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三、實際案例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浙江一名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56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歲男子因無戴口罩去街市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，期間與另一名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61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歲確診武漢肺炎的女患者，在同一攤位有過約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秒的近距離共同駐留，即被患者傳染，兩人均未佩戴口罩。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北京大學第一醫院感染疾病科主任王貴強指出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：如果沒有防護，局部病毒量又很高，別說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秒，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秒也會造成傳染，所以防護很重要。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1946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瘟疫病毒未解除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招來瘟疫苦無邊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天时急紧天灾祸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人心慌慌速修真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真心忏悔无别法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法法印心了业深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深行心行不二念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真修实意定准则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今时非凡病毒侵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自心修定静安神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天地定理乃循環   人類殺業造罪添   不修口德圖口慾    招來瘟疫苦無邊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4239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瘟疫病毒未解除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五、怎樣才能夠平安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怎樣才能夠平安？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往外追尋，還是向內求？首先要從你的心開始平起，心平的話，你的身自然安，你沒有私慾自然就心安。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為什麼現在的天災人禍這麼多？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因為現在的人心在變，人心變壞，所以上天就降下災劫，所以你們要修心，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把心修好，上天就不會降災在你們身上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，只要你有修，你的家人就能平安。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599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瘟疫病毒未解除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六、求人不如求己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你的心若不計較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，對任何事情都比較能看的開。無煩無惱、快快樂樂才會平安。要求平安，要先求你自己。求人不如求己，求別人求不到，嗔恨心一生，這地獄根就生了。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現在氣很濁，你們呼吸的空氣也濁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，到處都濁，你想逃的過的話，除非你的心很定，才逃的過。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0240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瘟疫病毒未解除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七、把心修正一點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把你的心修正一點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，你們遇到濁世時就不會亂。這顆心要平和才能平安，遇到危險才能從容應付。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逢凶化吉，是修道的好處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，有命的時候要趕快爭取時機，趕快創造命呀！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8400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瘟疫病毒未解除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八、積功你才能消災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自己要多多積功，積功你才能消災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，口德要守，當你批評別人，等於對自己造禍，小心啊！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何謂劫？在於看你的心怎麼去過這個劫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，你肯你就過了，你不肯你還是留在原地踏步，永遠在這個劫數之中，沒有辦法超脫。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你們想要求自己太狹隘的平安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，倒不如給眾生更多的平安，你自己才會更平安。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1407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瘟疫病毒未解除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九、心存善念躲劫難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6761C04-2167-4B1E-855F-FFD32712ED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11510"/>
            <a:ext cx="5715000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25603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2941</TotalTime>
  <Words>1047</Words>
  <Application>Microsoft Office PowerPoint</Application>
  <PresentationFormat>如螢幕大小 (16:9)</PresentationFormat>
  <Paragraphs>64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Calibri</vt:lpstr>
      <vt:lpstr>Franklin Gothic Book</vt:lpstr>
      <vt:lpstr>Wingdings 2</vt:lpstr>
      <vt:lpstr>科技</vt:lpstr>
      <vt:lpstr>瘟疫病毒未解除 悟见讲</vt:lpstr>
      <vt:lpstr>瘟疫病毒未解除 悟见讲</vt:lpstr>
      <vt:lpstr>瘟疫病毒未解除 悟见讲</vt:lpstr>
      <vt:lpstr>瘟疫病毒未解除 悟见讲</vt:lpstr>
      <vt:lpstr>瘟疫病毒未解除 悟见讲</vt:lpstr>
      <vt:lpstr>瘟疫病毒未解除 悟见讲</vt:lpstr>
      <vt:lpstr>瘟疫病毒未解除 悟见讲</vt:lpstr>
      <vt:lpstr>瘟疫病毒未解除 悟见讲</vt:lpstr>
      <vt:lpstr>瘟疫病毒未解除 悟见讲</vt:lpstr>
      <vt:lpstr>瘟疫病毒未解除 悟见讲</vt:lpstr>
      <vt:lpstr>瘟疫病毒未解除 悟见讲</vt:lpstr>
      <vt:lpstr>瘟疫病毒未解除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655</cp:revision>
  <dcterms:created xsi:type="dcterms:W3CDTF">2014-02-15T05:50:45Z</dcterms:created>
  <dcterms:modified xsi:type="dcterms:W3CDTF">2020-04-25T03:20:05Z</dcterms:modified>
  <cp:contentStatus/>
</cp:coreProperties>
</file>