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42" r:id="rId2"/>
    <p:sldId id="327" r:id="rId3"/>
    <p:sldId id="332" r:id="rId4"/>
    <p:sldId id="348" r:id="rId5"/>
    <p:sldId id="345" r:id="rId6"/>
    <p:sldId id="347" r:id="rId7"/>
    <p:sldId id="341" r:id="rId8"/>
    <p:sldId id="340" r:id="rId9"/>
    <p:sldId id="337" r:id="rId10"/>
    <p:sldId id="346" r:id="rId11"/>
    <p:sldId id="339" r:id="rId12"/>
    <p:sldId id="338" r:id="rId13"/>
    <p:sldId id="336" r:id="rId14"/>
    <p:sldId id="343" r:id="rId15"/>
    <p:sldId id="335" r:id="rId16"/>
    <p:sldId id="334" r:id="rId17"/>
    <p:sldId id="344" r:id="rId18"/>
    <p:sldId id="333" r:id="rId19"/>
    <p:sldId id="331" r:id="rId20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649" autoAdjust="0"/>
  </p:normalViewPr>
  <p:slideViewPr>
    <p:cSldViewPr>
      <p:cViewPr varScale="1">
        <p:scale>
          <a:sx n="70" d="100"/>
          <a:sy n="70" d="100"/>
        </p:scale>
        <p:origin x="725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老兄 悟見" userId="d3c841b5715e98f1" providerId="LiveId" clId="{91687521-6C73-47E9-A1D9-C91D744E7335}"/>
    <pc:docChg chg="custSel addSld modSld sldOrd">
      <pc:chgData name="老兄 悟見" userId="d3c841b5715e98f1" providerId="LiveId" clId="{91687521-6C73-47E9-A1D9-C91D744E7335}" dt="2020-03-31T11:23:44.143" v="415" actId="255"/>
      <pc:docMkLst>
        <pc:docMk/>
      </pc:docMkLst>
      <pc:sldChg chg="modSp mod">
        <pc:chgData name="老兄 悟見" userId="d3c841b5715e98f1" providerId="LiveId" clId="{91687521-6C73-47E9-A1D9-C91D744E7335}" dt="2020-03-31T11:14:17.005" v="179" actId="207"/>
        <pc:sldMkLst>
          <pc:docMk/>
          <pc:sldMk cId="1471008347" sldId="327"/>
        </pc:sldMkLst>
        <pc:spChg chg="mod">
          <ac:chgData name="老兄 悟見" userId="d3c841b5715e98f1" providerId="LiveId" clId="{91687521-6C73-47E9-A1D9-C91D744E7335}" dt="2020-03-31T11:14:17.005" v="179" actId="207"/>
          <ac:spMkLst>
            <pc:docMk/>
            <pc:sldMk cId="1471008347" sldId="327"/>
            <ac:spMk id="5" creationId="{00000000-0000-0000-0000-000000000000}"/>
          </ac:spMkLst>
        </pc:spChg>
      </pc:sldChg>
      <pc:sldChg chg="addSp modSp mod">
        <pc:chgData name="老兄 悟見" userId="d3c841b5715e98f1" providerId="LiveId" clId="{91687521-6C73-47E9-A1D9-C91D744E7335}" dt="2020-03-31T09:42:28.116" v="21" actId="1076"/>
        <pc:sldMkLst>
          <pc:docMk/>
          <pc:sldMk cId="1536295824" sldId="332"/>
        </pc:sldMkLst>
        <pc:picChg chg="add mod">
          <ac:chgData name="老兄 悟見" userId="d3c841b5715e98f1" providerId="LiveId" clId="{91687521-6C73-47E9-A1D9-C91D744E7335}" dt="2020-03-31T09:42:28.116" v="21" actId="1076"/>
          <ac:picMkLst>
            <pc:docMk/>
            <pc:sldMk cId="1536295824" sldId="332"/>
            <ac:picMk id="3" creationId="{80DDB70C-2D9E-4EF6-BB82-1B68F3594003}"/>
          </ac:picMkLst>
        </pc:picChg>
      </pc:sldChg>
      <pc:sldChg chg="modSp add mod">
        <pc:chgData name="老兄 悟見" userId="d3c841b5715e98f1" providerId="LiveId" clId="{91687521-6C73-47E9-A1D9-C91D744E7335}" dt="2020-03-31T11:23:44.143" v="415" actId="255"/>
        <pc:sldMkLst>
          <pc:docMk/>
          <pc:sldMk cId="37923766" sldId="333"/>
        </pc:sldMkLst>
        <pc:spChg chg="mod">
          <ac:chgData name="老兄 悟見" userId="d3c841b5715e98f1" providerId="LiveId" clId="{91687521-6C73-47E9-A1D9-C91D744E7335}" dt="2020-03-31T11:23:44.143" v="415" actId="255"/>
          <ac:spMkLst>
            <pc:docMk/>
            <pc:sldMk cId="37923766" sldId="333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91687521-6C73-47E9-A1D9-C91D744E7335}" dt="2020-03-31T11:23:03.671" v="400"/>
        <pc:sldMkLst>
          <pc:docMk/>
          <pc:sldMk cId="2024570305" sldId="334"/>
        </pc:sldMkLst>
        <pc:spChg chg="mod">
          <ac:chgData name="老兄 悟見" userId="d3c841b5715e98f1" providerId="LiveId" clId="{91687521-6C73-47E9-A1D9-C91D744E7335}" dt="2020-03-31T11:23:03.671" v="400"/>
          <ac:spMkLst>
            <pc:docMk/>
            <pc:sldMk cId="2024570305" sldId="334"/>
            <ac:spMk id="5" creationId="{00000000-0000-0000-0000-000000000000}"/>
          </ac:spMkLst>
        </pc:spChg>
      </pc:sldChg>
      <pc:sldChg chg="modSp add ord">
        <pc:chgData name="老兄 悟見" userId="d3c841b5715e98f1" providerId="LiveId" clId="{91687521-6C73-47E9-A1D9-C91D744E7335}" dt="2020-03-31T11:22:45.361" v="390"/>
        <pc:sldMkLst>
          <pc:docMk/>
          <pc:sldMk cId="705339225" sldId="335"/>
        </pc:sldMkLst>
        <pc:spChg chg="mod">
          <ac:chgData name="老兄 悟見" userId="d3c841b5715e98f1" providerId="LiveId" clId="{91687521-6C73-47E9-A1D9-C91D744E7335}" dt="2020-03-31T11:05:50.466" v="82"/>
          <ac:spMkLst>
            <pc:docMk/>
            <pc:sldMk cId="705339225" sldId="335"/>
            <ac:spMk id="5" creationId="{00000000-0000-0000-0000-000000000000}"/>
          </ac:spMkLst>
        </pc:spChg>
      </pc:sldChg>
      <pc:sldChg chg="addSp modSp add mod">
        <pc:chgData name="老兄 悟見" userId="d3c841b5715e98f1" providerId="LiveId" clId="{91687521-6C73-47E9-A1D9-C91D744E7335}" dt="2020-03-31T11:21:52.213" v="372" actId="207"/>
        <pc:sldMkLst>
          <pc:docMk/>
          <pc:sldMk cId="1063889735" sldId="336"/>
        </pc:sldMkLst>
        <pc:spChg chg="mod">
          <ac:chgData name="老兄 悟見" userId="d3c841b5715e98f1" providerId="LiveId" clId="{91687521-6C73-47E9-A1D9-C91D744E7335}" dt="2020-03-31T11:21:52.213" v="372" actId="207"/>
          <ac:spMkLst>
            <pc:docMk/>
            <pc:sldMk cId="1063889735" sldId="336"/>
            <ac:spMk id="5" creationId="{00000000-0000-0000-0000-000000000000}"/>
          </ac:spMkLst>
        </pc:spChg>
        <pc:picChg chg="add mod">
          <ac:chgData name="老兄 悟見" userId="d3c841b5715e98f1" providerId="LiveId" clId="{91687521-6C73-47E9-A1D9-C91D744E7335}" dt="2020-03-31T10:22:11.008" v="58" actId="14100"/>
          <ac:picMkLst>
            <pc:docMk/>
            <pc:sldMk cId="1063889735" sldId="336"/>
            <ac:picMk id="3" creationId="{2BBBC7DE-7900-4D5B-B519-5BDC74C71FF2}"/>
          </ac:picMkLst>
        </pc:picChg>
      </pc:sldChg>
      <pc:sldChg chg="addSp modSp add mod ord">
        <pc:chgData name="老兄 悟見" userId="d3c841b5715e98f1" providerId="LiveId" clId="{91687521-6C73-47E9-A1D9-C91D744E7335}" dt="2020-03-31T10:19:30.501" v="48" actId="14100"/>
        <pc:sldMkLst>
          <pc:docMk/>
          <pc:sldMk cId="4193033814" sldId="337"/>
        </pc:sldMkLst>
        <pc:picChg chg="add mod">
          <ac:chgData name="老兄 悟見" userId="d3c841b5715e98f1" providerId="LiveId" clId="{91687521-6C73-47E9-A1D9-C91D744E7335}" dt="2020-03-31T10:19:30.501" v="48" actId="14100"/>
          <ac:picMkLst>
            <pc:docMk/>
            <pc:sldMk cId="4193033814" sldId="337"/>
            <ac:picMk id="3" creationId="{FFB0085A-8AD7-45CE-9A1F-554A57BF9488}"/>
          </ac:picMkLst>
        </pc:picChg>
      </pc:sldChg>
      <pc:sldChg chg="addSp modSp add mod">
        <pc:chgData name="老兄 悟見" userId="d3c841b5715e98f1" providerId="LiveId" clId="{91687521-6C73-47E9-A1D9-C91D744E7335}" dt="2020-03-31T11:20:13.952" v="314" actId="207"/>
        <pc:sldMkLst>
          <pc:docMk/>
          <pc:sldMk cId="618478777" sldId="338"/>
        </pc:sldMkLst>
        <pc:spChg chg="mod">
          <ac:chgData name="老兄 悟見" userId="d3c841b5715e98f1" providerId="LiveId" clId="{91687521-6C73-47E9-A1D9-C91D744E7335}" dt="2020-03-31T11:20:13.952" v="314" actId="207"/>
          <ac:spMkLst>
            <pc:docMk/>
            <pc:sldMk cId="618478777" sldId="338"/>
            <ac:spMk id="5" creationId="{00000000-0000-0000-0000-000000000000}"/>
          </ac:spMkLst>
        </pc:spChg>
        <pc:picChg chg="add mod">
          <ac:chgData name="老兄 悟見" userId="d3c841b5715e98f1" providerId="LiveId" clId="{91687521-6C73-47E9-A1D9-C91D744E7335}" dt="2020-03-31T09:54:39.853" v="40" actId="14100"/>
          <ac:picMkLst>
            <pc:docMk/>
            <pc:sldMk cId="618478777" sldId="338"/>
            <ac:picMk id="3" creationId="{E3B84AFC-21F7-40F8-A607-4F85CBAF45C8}"/>
          </ac:picMkLst>
        </pc:picChg>
      </pc:sldChg>
      <pc:sldChg chg="addSp modSp add mod">
        <pc:chgData name="老兄 悟見" userId="d3c841b5715e98f1" providerId="LiveId" clId="{91687521-6C73-47E9-A1D9-C91D744E7335}" dt="2020-03-31T11:19:08.450" v="277" actId="207"/>
        <pc:sldMkLst>
          <pc:docMk/>
          <pc:sldMk cId="4287879103" sldId="339"/>
        </pc:sldMkLst>
        <pc:spChg chg="mod">
          <ac:chgData name="老兄 悟見" userId="d3c841b5715e98f1" providerId="LiveId" clId="{91687521-6C73-47E9-A1D9-C91D744E7335}" dt="2020-03-31T11:19:08.450" v="277" actId="207"/>
          <ac:spMkLst>
            <pc:docMk/>
            <pc:sldMk cId="4287879103" sldId="339"/>
            <ac:spMk id="5" creationId="{00000000-0000-0000-0000-000000000000}"/>
          </ac:spMkLst>
        </pc:spChg>
        <pc:picChg chg="add mod">
          <ac:chgData name="老兄 悟見" userId="d3c841b5715e98f1" providerId="LiveId" clId="{91687521-6C73-47E9-A1D9-C91D744E7335}" dt="2020-03-31T09:52:52.441" v="33" actId="1076"/>
          <ac:picMkLst>
            <pc:docMk/>
            <pc:sldMk cId="4287879103" sldId="339"/>
            <ac:picMk id="3" creationId="{03995A19-66D0-4E9A-9127-030E48783F90}"/>
          </ac:picMkLst>
        </pc:picChg>
      </pc:sldChg>
      <pc:sldChg chg="addSp modSp add mod">
        <pc:chgData name="老兄 悟見" userId="d3c841b5715e98f1" providerId="LiveId" clId="{91687521-6C73-47E9-A1D9-C91D744E7335}" dt="2020-03-31T09:49:59.147" v="27" actId="1076"/>
        <pc:sldMkLst>
          <pc:docMk/>
          <pc:sldMk cId="2842768286" sldId="340"/>
        </pc:sldMkLst>
        <pc:picChg chg="add mod">
          <ac:chgData name="老兄 悟見" userId="d3c841b5715e98f1" providerId="LiveId" clId="{91687521-6C73-47E9-A1D9-C91D744E7335}" dt="2020-03-31T09:49:59.147" v="27" actId="1076"/>
          <ac:picMkLst>
            <pc:docMk/>
            <pc:sldMk cId="2842768286" sldId="340"/>
            <ac:picMk id="3" creationId="{CA2C8279-3C6D-4DA2-B68B-6EC2FD6535C7}"/>
          </ac:picMkLst>
        </pc:picChg>
      </pc:sldChg>
      <pc:sldChg chg="modSp add mod">
        <pc:chgData name="老兄 悟見" userId="d3c841b5715e98f1" providerId="LiveId" clId="{91687521-6C73-47E9-A1D9-C91D744E7335}" dt="2020-03-31T11:15:53.731" v="224" actId="207"/>
        <pc:sldMkLst>
          <pc:docMk/>
          <pc:sldMk cId="1573355106" sldId="341"/>
        </pc:sldMkLst>
        <pc:spChg chg="mod">
          <ac:chgData name="老兄 悟見" userId="d3c841b5715e98f1" providerId="LiveId" clId="{91687521-6C73-47E9-A1D9-C91D744E7335}" dt="2020-03-31T11:15:53.731" v="224" actId="207"/>
          <ac:spMkLst>
            <pc:docMk/>
            <pc:sldMk cId="1573355106" sldId="341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91687521-6C73-47E9-A1D9-C91D744E7335}" dt="2020-03-31T11:12:36.197" v="141" actId="207"/>
        <pc:sldMkLst>
          <pc:docMk/>
          <pc:sldMk cId="681731967" sldId="342"/>
        </pc:sldMkLst>
        <pc:spChg chg="mod">
          <ac:chgData name="老兄 悟見" userId="d3c841b5715e98f1" providerId="LiveId" clId="{91687521-6C73-47E9-A1D9-C91D744E7335}" dt="2020-03-31T11:12:36.197" v="141" actId="207"/>
          <ac:spMkLst>
            <pc:docMk/>
            <pc:sldMk cId="681731967" sldId="342"/>
            <ac:spMk id="5" creationId="{00000000-0000-0000-0000-000000000000}"/>
          </ac:spMkLst>
        </pc:spChg>
      </pc:sldChg>
      <pc:sldChg chg="modSp add mod ord">
        <pc:chgData name="老兄 悟見" userId="d3c841b5715e98f1" providerId="LiveId" clId="{91687521-6C73-47E9-A1D9-C91D744E7335}" dt="2020-03-31T11:22:26.420" v="381"/>
        <pc:sldMkLst>
          <pc:docMk/>
          <pc:sldMk cId="3758184620" sldId="343"/>
        </pc:sldMkLst>
        <pc:spChg chg="mod">
          <ac:chgData name="老兄 悟見" userId="d3c841b5715e98f1" providerId="LiveId" clId="{91687521-6C73-47E9-A1D9-C91D744E7335}" dt="2020-03-31T11:22:26.420" v="381"/>
          <ac:spMkLst>
            <pc:docMk/>
            <pc:sldMk cId="3758184620" sldId="343"/>
            <ac:spMk id="5" creationId="{00000000-0000-0000-0000-000000000000}"/>
          </ac:spMkLst>
        </pc:spChg>
      </pc:sldChg>
      <pc:sldChg chg="modSp add mod">
        <pc:chgData name="老兄 悟見" userId="d3c841b5715e98f1" providerId="LiveId" clId="{91687521-6C73-47E9-A1D9-C91D744E7335}" dt="2020-03-31T11:23:23.968" v="406"/>
        <pc:sldMkLst>
          <pc:docMk/>
          <pc:sldMk cId="2155833434" sldId="344"/>
        </pc:sldMkLst>
        <pc:spChg chg="mod">
          <ac:chgData name="老兄 悟見" userId="d3c841b5715e98f1" providerId="LiveId" clId="{91687521-6C73-47E9-A1D9-C91D744E7335}" dt="2020-03-31T11:23:23.968" v="406"/>
          <ac:spMkLst>
            <pc:docMk/>
            <pc:sldMk cId="2155833434" sldId="344"/>
            <ac:spMk id="5" creationId="{00000000-0000-0000-0000-000000000000}"/>
          </ac:spMkLst>
        </pc:spChg>
      </pc:sldChg>
      <pc:sldChg chg="addSp modSp add mod ord">
        <pc:chgData name="老兄 悟見" userId="d3c841b5715e98f1" providerId="LiveId" clId="{91687521-6C73-47E9-A1D9-C91D744E7335}" dt="2020-03-31T11:16:19.805" v="228"/>
        <pc:sldMkLst>
          <pc:docMk/>
          <pc:sldMk cId="3501507760" sldId="345"/>
        </pc:sldMkLst>
        <pc:picChg chg="add mod">
          <ac:chgData name="老兄 悟見" userId="d3c841b5715e98f1" providerId="LiveId" clId="{91687521-6C73-47E9-A1D9-C91D744E7335}" dt="2020-03-31T10:37:56.410" v="79" actId="14100"/>
          <ac:picMkLst>
            <pc:docMk/>
            <pc:sldMk cId="3501507760" sldId="345"/>
            <ac:picMk id="3" creationId="{1F40C330-DC64-4E7F-A757-AA4B9BA375B6}"/>
          </ac:picMkLst>
        </pc:picChg>
      </pc:sldChg>
      <pc:sldChg chg="addSp modSp add mod ord">
        <pc:chgData name="老兄 悟見" userId="d3c841b5715e98f1" providerId="LiveId" clId="{91687521-6C73-47E9-A1D9-C91D744E7335}" dt="2020-03-31T10:24:58.293" v="64"/>
        <pc:sldMkLst>
          <pc:docMk/>
          <pc:sldMk cId="207084437" sldId="346"/>
        </pc:sldMkLst>
        <pc:picChg chg="add mod">
          <ac:chgData name="老兄 悟見" userId="d3c841b5715e98f1" providerId="LiveId" clId="{91687521-6C73-47E9-A1D9-C91D744E7335}" dt="2020-03-31T10:24:36.927" v="62" actId="14100"/>
          <ac:picMkLst>
            <pc:docMk/>
            <pc:sldMk cId="207084437" sldId="346"/>
            <ac:picMk id="3" creationId="{3EA90072-237E-482D-B7EB-801D8155E9A8}"/>
          </ac:picMkLst>
        </pc:picChg>
      </pc:sldChg>
      <pc:sldChg chg="addSp modSp add mod ord">
        <pc:chgData name="老兄 悟見" userId="d3c841b5715e98f1" providerId="LiveId" clId="{91687521-6C73-47E9-A1D9-C91D744E7335}" dt="2020-03-31T11:17:06.803" v="230"/>
        <pc:sldMkLst>
          <pc:docMk/>
          <pc:sldMk cId="2960587251" sldId="347"/>
        </pc:sldMkLst>
        <pc:picChg chg="add mod">
          <ac:chgData name="老兄 悟見" userId="d3c841b5715e98f1" providerId="LiveId" clId="{91687521-6C73-47E9-A1D9-C91D744E7335}" dt="2020-03-31T10:31:48.815" v="69" actId="14100"/>
          <ac:picMkLst>
            <pc:docMk/>
            <pc:sldMk cId="2960587251" sldId="347"/>
            <ac:picMk id="3" creationId="{D986806D-2C22-406C-9E6A-4DAC080C579A}"/>
          </ac:picMkLst>
        </pc:picChg>
      </pc:sldChg>
      <pc:sldChg chg="addSp modSp add mod ord">
        <pc:chgData name="老兄 悟見" userId="d3c841b5715e98f1" providerId="LiveId" clId="{91687521-6C73-47E9-A1D9-C91D744E7335}" dt="2020-03-31T11:16:10.536" v="226"/>
        <pc:sldMkLst>
          <pc:docMk/>
          <pc:sldMk cId="3409208987" sldId="348"/>
        </pc:sldMkLst>
        <pc:picChg chg="add mod">
          <ac:chgData name="老兄 悟見" userId="d3c841b5715e98f1" providerId="LiveId" clId="{91687521-6C73-47E9-A1D9-C91D744E7335}" dt="2020-03-31T10:34:39.547" v="71" actId="1076"/>
          <ac:picMkLst>
            <pc:docMk/>
            <pc:sldMk cId="3409208987" sldId="348"/>
            <ac:picMk id="3" creationId="{F8BA2A19-72C8-4D6F-B7AB-5E1FC22F8E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48603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78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2020/3/31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&#24735;&#35211;&#20449;&#31665;myoktw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一、全球疫情报导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全球截至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3/30 15:30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累計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714,555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例確診病例，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33,616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例死亡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病例分布於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177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地區，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病例數以</a:t>
            </a:r>
            <a:r>
              <a:rPr lang="zh-TW" altLang="en-US" sz="36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143,205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例、</a:t>
            </a:r>
            <a:r>
              <a:rPr lang="zh-TW" altLang="en-US" sz="36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義大利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97,689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中國大陸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81,470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西班牙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78,797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例及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德國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57,298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例為多；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其中歐洲及美洲疫情持續快速上升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及東南亞等多國近期亦上升。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173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A90072-237E-482D-B7EB-801D8155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83518"/>
            <a:ext cx="71957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四、名人一样会染疫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995A19-66D0-4E9A-9127-030E48783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6" y="395568"/>
            <a:ext cx="5328592" cy="45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五、新冠肺炎影响大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B84AFC-21F7-40F8-A607-4F85CBAF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9502"/>
            <a:ext cx="5321898" cy="45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7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六、医疗系统定崩溃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BBC7DE-7900-4D5B-B519-5BDC74C7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68357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七、修德才能躲刼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你們要體會天時已緊急，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不是為師哄騙你們，一個時勢在推動一股氣：如果一個地方，人民有怨氣，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大家都貪心不足，這股邪的氣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，一旦沸騰，降災降劫，連好人也照樣收殺，所以你們要真正修德，才是根本，才能躲過劫難。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818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八、趕快行功立德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現在雖然沒有滿天昏紅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，可是時局已經夕陽西下了，也許你們很安逸，現在坐在這裡，能夠聽道理，可是你們想想看這時局如何了？不早了！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所以你們一天行功，則一天有功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，一天虛渡，則一天虛空，是不是？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533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九、勿再迷昧於塵凡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濟公老師訓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母垂金線差為師   諸天仙佛辦末盤</a:t>
            </a:r>
            <a:b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千方百計善信喚   勿再迷昧於塵凡</a:t>
            </a:r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此時速向此身渡   正心正念存心間</a:t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勿將求道當迷信   勿將修道嫌麻煩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57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十、渡親人好友求道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濟公老師説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求道是往後回天時，很重要的證明，證據」，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如果現場，還沒有求道，或自己的家人還沒有求道，請趕快帶他們來佛堂求道，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佛陀在世的時候，也是有求道的。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83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zh-TW" altLang="en-US" sz="39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十一、末後一著勿錯失</a:t>
            </a:r>
            <a:endParaRPr lang="en-US" altLang="zh-TW" sz="39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末後一著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，是所有眾生最後一次得救的機會，錯過這次大道普渡，在這個元會就沒有再開普渡了。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老母在訓子十誡中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說：           道有千條萬條，皆非敏捷正路，惟今垂金光一線，路通先天，一步上達，超氣越象，直登聖域。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老母又說：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得天道天榜上英名高掛                              地府中抅了賬脫出苦輪　                        朝聞道夕死可憑此一指　                              指出來無價寶直返瑤琳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標題 1"/>
          <p:cNvSpPr>
            <a:spLocks noGrp="1"/>
          </p:cNvSpPr>
          <p:nvPr>
            <p:ph type="ctrTitle"/>
          </p:nvPr>
        </p:nvSpPr>
        <p:spPr>
          <a:xfrm>
            <a:off x="1043608" y="3376248"/>
            <a:ext cx="6120680" cy="1224136"/>
          </a:xfrm>
        </p:spPr>
        <p:txBody>
          <a:bodyPr>
            <a:normAutofit fontScale="90000"/>
          </a:bodyPr>
          <a:lstStyle/>
          <a:p>
            <a:b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1048600" name="副標題 2"/>
          <p:cNvSpPr>
            <a:spLocks noGrp="1"/>
          </p:cNvSpPr>
          <p:nvPr>
            <p:ph type="subTitle" idx="1"/>
          </p:nvPr>
        </p:nvSpPr>
        <p:spPr>
          <a:xfrm>
            <a:off x="611560" y="267494"/>
            <a:ext cx="8136904" cy="4608512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悟見信箱    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myoktw@gmail.com</a:t>
            </a:r>
            <a:endParaRPr lang="en-US" altLang="zh-TW" sz="4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微信</a:t>
            </a:r>
            <a:r>
              <a:rPr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ID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4000" dirty="0" err="1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</a:t>
            </a:r>
            <a:endParaRPr lang="en-US" altLang="zh-TW" sz="4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天道文化網  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myoktw.com</a:t>
            </a:r>
          </a:p>
          <a:p>
            <a:pPr algn="l"/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天道講座</a:t>
            </a:r>
            <a:endParaRPr lang="en-US" altLang="zh-TW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國際站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y.myoktw.com</a:t>
            </a:r>
          </a:p>
          <a:p>
            <a:pPr algn="l"/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大陸站 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u.myoktw.com</a:t>
            </a:r>
          </a:p>
        </p:txBody>
      </p:sp>
    </p:spTree>
    <p:extLst>
      <p:ext uri="{BB962C8B-B14F-4D97-AF65-F5344CB8AC3E}">
        <p14:creationId xmlns:p14="http://schemas.microsoft.com/office/powerpoint/2010/main" val="263173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二、美国疫情报导</a:t>
            </a:r>
            <a:endParaRPr lang="en-US" altLang="zh-TW" sz="3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根據約翰霍普金斯大學統計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，截至美東時間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日早上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時，全球疫情如下：</a:t>
            </a:r>
          </a:p>
          <a:p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73.5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14.3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2513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紐約州：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紐約市：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確診病例近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萬例、死亡逾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776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00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DDB70C-2D9E-4EF6-BB82-1B68F3594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8962"/>
            <a:ext cx="6084111" cy="46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9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8BA2A19-72C8-4D6F-B7AB-5E1FC22F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" y="410729"/>
            <a:ext cx="7696867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0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40C330-DC64-4E7F-A757-AA4B9BA3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1510"/>
            <a:ext cx="66402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0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86806D-2C22-406C-9E6A-4DAC080C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9502"/>
            <a:ext cx="7339426" cy="45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8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三、义大利疫情报导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義大利目前累計確診已經突破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7689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人，累計死亡人數已經突破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779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人，是中國死亡人數的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倍，因為全國封鎖，經濟活動中斷，有人家中斷糧，甚至有黑幫號召搶劫超市，社會治安亮紅燈。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335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2C8279-3C6D-4DA2-B68B-6EC2FD653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2016"/>
            <a:ext cx="6149873" cy="45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6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16416" y="133936"/>
            <a:ext cx="720080" cy="485926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瘟疫灾情太惨重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3829"/>
            <a:ext cx="8136904" cy="4824536"/>
          </a:xfrm>
        </p:spPr>
        <p:txBody>
          <a:bodyPr>
            <a:normAutofit/>
          </a:bodyPr>
          <a:lstStyle/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B0085A-8AD7-45CE-9A1F-554A57BF9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9502"/>
            <a:ext cx="53285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3814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2806</TotalTime>
  <Words>852</Words>
  <Application>Microsoft Office PowerPoint</Application>
  <PresentationFormat>如螢幕大小 (16:9)</PresentationFormat>
  <Paragraphs>58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標楷體</vt:lpstr>
      <vt:lpstr>Arial</vt:lpstr>
      <vt:lpstr>Calibri</vt:lpstr>
      <vt:lpstr>Franklin Gothic Book</vt:lpstr>
      <vt:lpstr>Wingdings 2</vt:lpstr>
      <vt:lpstr>科技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瘟疫灾情太惨重 悟見講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605</cp:revision>
  <dcterms:created xsi:type="dcterms:W3CDTF">2014-02-15T05:50:45Z</dcterms:created>
  <dcterms:modified xsi:type="dcterms:W3CDTF">2020-03-31T11:23:51Z</dcterms:modified>
  <cp:contentStatus/>
</cp:coreProperties>
</file>