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5" r:id="rId2"/>
    <p:sldId id="334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4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7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31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一、瘟疫歷史性災劫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徒兒啊，面對歷史性的災劫，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心情快不快樂呢？每一天都是活在恐懼當中，深怕下一個就是自己，不知道該如何保護自己，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一片口罩可以暫時不讓病毒侵犯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，有沒有想過，薄薄的一小塊布，卻可以讓徒兒減少口業的造弄，那徒兒是不是該開始反省，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十、心念口語要修好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你被人家罵，被毀謗，會不會難過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，一定會，那徒兒會不會自己製造更強的武器回擊，一定也會，甚至是槍砲，都能製造出來，說出比對方更惡劣的言詞出來反擊，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這樣一來一往，為師問徒兒啊，你們的心是天下太平了嗎？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不管眾生是信仰什麼宗教，很誠心的在修行，如果心念，口語沒有在修行，你們的凈土在哪裏，真的是在修嗎，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417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208911" cy="485926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十一、大慈大悲駕慈航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宗教、道，是在教化人心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，離苦得樂，就是要大家明白，人間雖然是苦海，當你在苦海中載浮載沈當下，你的心是菩提心嗎？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你看到旁人有人快沈到海底了，徒兒會不會捨己救人，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把別人救上岸，自己卻犠牲性命了，如果真的有這樣的大悲愿，徒兒就是觀音菩薩了，像菩薩那樣駕渡慈航，在苦海的上方，到處救人，那徒兒的心境快不快樂呢 ，去體會看看，好不好，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15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十二、明天又是新開始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傻徒兒，今天不管徒兒過的有多糟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，明天又是新的開始，因為徒兒還有命還有一口氣，能為上天、自己、眾生多做有意義的聖事，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不要說自己沒智慧，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智慧怎麽來的？是身體力行體會感受出來的，徒兒不做，永遠不知道天下事，永遠不知道人間有多苦，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仙佛是怎麽成就的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就是深入民間，體會人苦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，盡自己最大的能力去幫助人，用生命付出，這樣徒兒修行的涵養才有意義，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85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十三、對道深信不怕難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不是遇到小小困難就打退堂鼓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，小小挫折就說眾生難度，如果有這樣的態度，那表示，自己也是難渡的眾生，跟別人又有什麽兩樣呢 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怎麽做？為師給徒兒一個開智慧的功課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，悟到了，成佛腳步邁向一步，再悟不透，又是原地踏步，不想去悟了，就變成月球漫步了，。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21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二、人命是那麽脆弱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人命是那麽微不足道的脆弱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，再怎麽強悍的個性及驅體，永遠抵抗不住一粒小小的病毒，那麽，人確實是沒什麽了不起，是不是，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身體肉驅，乃是五行之相生相剋而形成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，人間已經夠苦了，為何在成長背景中，還要造惡，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三、造口業的大清算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尤其是一張口，不是惡言，就是善語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，還有徒兒心裏不順己意，就口不擇言，罵天罵地，罵人家祖先，罵人家八代，什麽話都敢說，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現在惡果來臨，病毒給徒兒一個機會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，如果不閉口，或口吐蓮花，就讓眾生嚐嚐造口業的大清算，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006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四、修口德是很重要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很多徒兒會想，嘴巴說出的話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，跟病毒有什麼關聯，傻徒兒，要想看看，諸天三界仙佛，神明一直在顯化，苦口婆心的教化人心，都是勸眾生從哪修正起，就是口啊，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一句話是很重要，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能幫助人，能殺一個人，能改變一個人，更能毀掉一個人，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756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五、口出惡言像利箭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人間為何有這麽多的勾心鬥角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，為何人跟人之間，一秒就能反目成仇，想要和好當初，卻要花上十年，甚至一輩子，都不能療傷癒口，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口出一句惡言，就像利箭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，頭上抹了毒藥，一箭射進心臟處，永遠無解藥可行，天下災劫怎麽來的？就是這樣來的，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50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六、有口德災劫不降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徒兒啊，守口重不重要？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一個人一天少說幾句損人的話，換成幫助他人鼓勵的言詞，天下蒼生有幾億人，整個人間，就是一片祥和的道場，災劫就沒有機會降至人間啊。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傻徒兒，修口是很重要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，不過呢，修心才是重點，明白自己的個性，習性，徒兒會不會想改變，提昇，那就看各人的因緣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09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七、災難一次次的嚴重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現在的災難，一次次的嚴重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，想躲也躲不掉，過去只要發生天災，天地之間就哀嚎不斷，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一個地震，震跨了有形物體，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人間百姓經濟面臨考驗，大地要重新建起，也喚起住宅結構的安全性，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但是，事過境遷，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傷痛的歷史，終究會被文明的進步給遺忘，人心會不會返樸歸真，為師說，很難了，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31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八、教不乖頑劣的眾生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每個人都向前進，向錢看，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只要有錢我就能如何如何，安逸的生活過習慣了，歷史的教訓永遠教不乖頑劣的眾生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再一次累積怨念的氣旋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，一點一滴的累積能量，達到極限時，爆發出來，降至人間，一次比一次更具毀滅性，人間又開始反省了，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周而復始，還是學不會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，上天只好將收取更多的性命，來警惕世人，世間不管有多厲害的武器，永遠敵不過一次的災劫。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93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九、所有的禍由口造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為何上蒼一直要徒兒們，修道要從口修起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，因為所有的禍因都是由口開始造起，說話，吃東西，都是由口而入，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心念呢，是無形無相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，卻可以造就很強又有殺傷力的力道，都是從嘴巴脫口而出，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95787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2921</TotalTime>
  <Words>1413</Words>
  <Application>Microsoft Office PowerPoint</Application>
  <PresentationFormat>如螢幕大小 (16:9)</PresentationFormat>
  <Paragraphs>70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2021-06-30T02:22:57Z</dcterms:modified>
  <cp:contentStatus/>
</cp:coreProperties>
</file>