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瘟疫後的核災劫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一、三期末後大清算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十殿閻君慈悲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三期末後大清算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罡風掃世近殘年                            爾等但看末後日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七七四九黑暗年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屋無人住慘連篇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天昏地暗盡收圓                           貪圖口福遭冤欠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冤冤相報何時完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信者莫食同胞肉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將心比心堪可憐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瘟疫後的核災劫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二、沒清口都會遭劫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沒清口茹素的人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，都會遭劫，除非他有很大的功德，否則無法躲災避難。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有在修在辦的人沒有清口茹素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，仍然躲不了，沒持齋的人，死後身上的肉似啃雞肉、雞肉一絲絲的撕碎、腐爛，痛不欲生，全身撕碎才死去。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瘟疫後的核災劫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三、盡留吃素持齋人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皇母聖訓說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罡風劫非小可持素能躲此劫關要細究細參明詮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                  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清心寡欲摒汙濁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肉食之人望持齋                  科學預言早告知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先說後應自看觀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不信你們察分明                      日後世界將更新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盡留吃素持齋人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瘟疫後的核災劫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四、修道立德躲災劫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別以為現在豐衣足食，這末後罡風劫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，天昏地暗鬼神驚，要躲這大災劫，修道、立德最要緊，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為祖先、為兒女、更為自己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步上安寧的路，古佛我慈悲心不會誑你們。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瘟疫後的核災劫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五、不修道如何躲劫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皇母聖訓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　高科技之時代危機暗存　人心變無道德天地變色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山變海海變坑可怕驚心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陸沈沒人失卻風雨狂暴　眾兒女功不足難抵此辰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洪流崩大地動黑暗一片　不修道怎躲劫可要明分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2959</TotalTime>
  <Words>394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瘟疫後的核災劫 悟見講</vt:lpstr>
      <vt:lpstr>瘟疫後的核災劫 悟見講</vt:lpstr>
      <vt:lpstr>瘟疫後的核災劫 悟見講</vt:lpstr>
      <vt:lpstr>瘟疫後的核災劫 悟見講</vt:lpstr>
      <vt:lpstr>瘟疫後的核災劫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2021-06-12T07:58:05Z</dcterms:modified>
  <cp:contentStatus/>
</cp:coreProperties>
</file>