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3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71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72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1048673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48674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1048675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09" name="手繪多邊形 7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10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11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1048612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13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14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6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3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3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3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84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58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58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58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2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2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2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手繪多邊形 6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41" name="手繪多邊形 8"/>
          <p:cNvSpPr/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4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4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4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4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4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48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49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50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51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52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54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55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56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57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5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59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60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21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22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48623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62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6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65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66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4866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6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69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630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1048631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48632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633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48634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手繪多邊形 11"/>
          <p:cNvSpPr/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手繪多邊形 15"/>
          <p:cNvSpPr/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048579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4858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1048581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048582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03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一、新冠病毒的痛苦</a:t>
            </a:r>
          </a:p>
          <a:p>
            <a:r>
              <a:rPr lang="en-US" altLang="zh-TW"/>
              <a:t> 病患的心声</a:t>
            </a:r>
          </a:p>
          <a:p>
            <a:r>
              <a:rPr lang="en-US" altLang="zh-TW"/>
              <a:t> 英国一名被确诊新冠肺炎的女子，透过拍片呼吁大家重视防疫，并透露染病身体痛苦的感觉。</a:t>
            </a:r>
          </a:p>
          <a:p>
            <a:r>
              <a:rPr lang="en-US" altLang="zh-TW"/>
              <a:t> 她，强忍身体疼痛、呼吸急促的拍摄影片告诉大家，得到新冠肺炎的感觉，就像「肺部塞满玻璃」的刺痛感，并强调现在她的每一口呼吸，都痛苦万分，简直是 一场战斗。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60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二、全球疫情報導</a:t>
            </a:r>
          </a:p>
          <a:p>
            <a:r>
              <a:rPr lang="en-US" altLang="zh-TW"/>
              <a:t>根据報導</a:t>
            </a:r>
          </a:p>
          <a:p>
            <a:r>
              <a:rPr lang="en-US" altLang="zh-TW"/>
              <a:t>疫情指揮中心今（2020.03.21）日指出，全球累計26萬3681例確診，分布於162個國家地區；病例數以中國大陸8萬1008例、義大利47021例、西班牙19980例、伊朗19644例及美國18563例為多；</a:t>
            </a:r>
          </a:p>
          <a:p>
            <a:r>
              <a:rPr lang="en-US" altLang="zh-TW"/>
              <a:t>病例中1萬1182例死亡，以義大利4032例、大陸3255例、伊朗1433例、西班牙1002例及法國450例為多。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7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/>
              <a:t>三、灾劫瘟疫不要怕</a:t>
            </a:r>
          </a:p>
          <a:p>
            <a:r>
              <a:rPr lang="en-US" altLang="zh-TW"/>
              <a:t> 济公老师说</a:t>
            </a:r>
          </a:p>
          <a:p>
            <a:r>
              <a:rPr lang="en-US" altLang="zh-TW"/>
              <a:t> 徒儿们！ 修、办道咱们师徒手牵手、心连心，往后的日子不用担心，以后的路，上天怎么降灾、降劫、降难，你不用去担心。</a:t>
            </a:r>
          </a:p>
          <a:p>
            <a:r>
              <a:rPr lang="en-US" altLang="zh-TW"/>
              <a:t> 心里有没有恐惧？  （有）恐惧有什么用呢？ 你愈恐心里愈不清，你愈惧你的光愈暗，你们都要坚强面对这一切。 天时、天时！ 天时已经末会了。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3" name="文字版面配置區 2"/>
          <p:cNvSpPr>
            <a:spLocks noGrp="1"/>
          </p:cNvSpPr>
          <p:nvPr>
            <p:ph type="body" idx="1"/>
          </p:nvPr>
        </p:nvSpPr>
        <p:spPr>
          <a:xfrm>
            <a:off x="240597" y="292740"/>
            <a:ext cx="7888978" cy="4558021"/>
          </a:xfrm>
        </p:spPr>
        <p:txBody>
          <a:bodyPr>
            <a:noAutofit/>
          </a:bodyPr>
          <a:lstStyle/>
          <a:p>
            <a:r>
              <a:rPr lang="en-US" altLang="zh-TW" sz="3000"/>
              <a:t>四、修道能远离灾劫</a:t>
            </a:r>
          </a:p>
          <a:p>
            <a:r>
              <a:rPr lang="en-US" altLang="zh-TW" sz="3000"/>
              <a:t> 济公老师说</a:t>
            </a:r>
          </a:p>
          <a:p>
            <a:r>
              <a:rPr lang="en-US" altLang="zh-TW" sz="3000"/>
              <a:t> 修道能灾劫逃，你们各个如果有真诚的心，实心办道，实心修炼，就能够逃避灾劫了。</a:t>
            </a:r>
          </a:p>
          <a:p>
            <a:r>
              <a:rPr lang="en-US" altLang="zh-TW" sz="3000"/>
              <a:t> 不持斋，难躲灾；不守节，难逃劫。 真的守节，要能够身斋，心斋、性斋。 劫数一来，我们要顶，非有德者难逃。 果真顶劫，众生的罪，就是我的罪；众生不能回天，全责在我；我不只了自己的愿，我还要了苍生的罪；众生回天，我还要在人间。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8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/>
              <a:t>五、灾劫是人引起的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济公老师说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要知道，道与劫并非全由上天降下的，一半是天，一半是人自找的，因为人心不正、人心不古，故而导致天灾人祸</a:t>
            </a:r>
            <a:r>
              <a:rPr lang="en-US" altLang="zh-TW" dirty="0"/>
              <a:t>。 </a:t>
            </a:r>
            <a:r>
              <a:rPr lang="en-US" altLang="zh-TW" dirty="0" err="1"/>
              <a:t>并不是上天不慈悲，人要是没有贪心，又怎会引起这么多的人祸呢</a:t>
            </a:r>
            <a:r>
              <a:rPr lang="en-US" altLang="zh-TW" dirty="0"/>
              <a:t>？ </a:t>
            </a:r>
            <a:r>
              <a:rPr lang="en-US" altLang="zh-TW" dirty="0" err="1"/>
              <a:t>此时徒儿们更要以善心、体天的心来做事，才能让世间回到平静安宁</a:t>
            </a:r>
            <a:r>
              <a:rPr lang="en-US" altLang="zh-TW" dirty="0"/>
              <a:t>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1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 err="1"/>
              <a:t>六、道化人心消劫难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济公老师说</a:t>
            </a:r>
            <a:endParaRPr lang="en-US" altLang="zh-TW" dirty="0"/>
          </a:p>
          <a:p>
            <a:r>
              <a:rPr lang="en-US" altLang="zh-TW" dirty="0"/>
              <a:t> </a:t>
            </a:r>
            <a:r>
              <a:rPr lang="en-US" altLang="zh-TW" dirty="0" err="1"/>
              <a:t>当人的私心累积到没办法改变的时候，灾劫就来了</a:t>
            </a:r>
            <a:r>
              <a:rPr lang="en-US" altLang="zh-TW" dirty="0"/>
              <a:t>！ 但是不要忘了，道因劫降，劫因心召，只要以道化挽人心，劫难也就自然跟着转化。 </a:t>
            </a:r>
            <a:r>
              <a:rPr lang="en-US" altLang="zh-TW" dirty="0" err="1"/>
              <a:t>那徒儿们，你们真正该努力的是什么呢</a:t>
            </a:r>
            <a:r>
              <a:rPr lang="en-US" altLang="zh-TW" dirty="0"/>
              <a:t>？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5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/>
          <a:lstStyle/>
          <a:p>
            <a:r>
              <a:rPr lang="en-US" altLang="zh-TW" dirty="0" err="1"/>
              <a:t>七、吃素才能免灾劫</a:t>
            </a:r>
            <a:endParaRPr lang="en-US" altLang="zh-TW" dirty="0"/>
          </a:p>
          <a:p>
            <a:r>
              <a:rPr lang="en-US" altLang="zh-TW" dirty="0"/>
              <a:t> 南极老仙翁说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现在世界灾劫很多，我想各位小宝宝，一定没有人想要：灾劫在自己身上发生，因为大家希望平安</a:t>
            </a:r>
            <a:r>
              <a:rPr lang="en-US" altLang="zh-TW" dirty="0"/>
              <a:t>，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但是如果天天吃肉杀生，你有让众生平安吗</a:t>
            </a:r>
            <a:r>
              <a:rPr lang="en-US" altLang="zh-TW" dirty="0"/>
              <a:t>？ </a:t>
            </a:r>
            <a:r>
              <a:rPr lang="en-US" altLang="zh-TW" dirty="0" err="1"/>
              <a:t>所以我们要自己平安，就要先让众生平安，这是我们躲劫避难的根本</a:t>
            </a:r>
            <a:r>
              <a:rPr lang="en-US" altLang="zh-TW" dirty="0"/>
              <a:t>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直排標題 3"/>
          <p:cNvSpPr>
            <a:spLocks noGrp="1"/>
          </p:cNvSpPr>
          <p:nvPr>
            <p:ph type="title" orient="vert"/>
          </p:nvPr>
        </p:nvSpPr>
        <p:spPr>
          <a:xfrm>
            <a:off x="8339834" y="142120"/>
            <a:ext cx="696662" cy="485926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</a:t>
            </a:r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害怕也没用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48599" name="文字版面配置區 2"/>
          <p:cNvSpPr>
            <a:spLocks noGrp="1"/>
          </p:cNvSpPr>
          <p:nvPr>
            <p:ph type="body" idx="1"/>
          </p:nvPr>
        </p:nvSpPr>
        <p:spPr>
          <a:xfrm>
            <a:off x="224967" y="369244"/>
            <a:ext cx="7888978" cy="4388644"/>
          </a:xfrm>
        </p:spPr>
        <p:txBody>
          <a:bodyPr>
            <a:normAutofit fontScale="89167"/>
          </a:bodyPr>
          <a:lstStyle/>
          <a:p>
            <a:r>
              <a:rPr lang="en-US" altLang="zh-TW" dirty="0"/>
              <a:t>八、吃肉抗不了病毒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南海古佛说</a:t>
            </a:r>
            <a:endParaRPr lang="en-US" altLang="zh-TW" dirty="0"/>
          </a:p>
          <a:p>
            <a:r>
              <a:rPr lang="en-US" altLang="zh-TW" dirty="0"/>
              <a:t> 你们每天吃食肉类，也就等于每天，在毒害自己的五脏六腑，你们的五脏六腑，不断受毒素侵害、破坏，久而久之，五脏六腑的机能，就容易退化。</a:t>
            </a:r>
          </a:p>
          <a:p>
            <a:r>
              <a:rPr lang="en-US" altLang="zh-TW" dirty="0"/>
              <a:t> </a:t>
            </a:r>
            <a:r>
              <a:rPr lang="en-US" altLang="zh-TW" dirty="0" err="1"/>
              <a:t>济公老师说</a:t>
            </a:r>
            <a:endParaRPr lang="en-US" altLang="zh-TW" dirty="0"/>
          </a:p>
          <a:p>
            <a:r>
              <a:rPr lang="en-US" altLang="zh-TW" dirty="0"/>
              <a:t> 为师要你们，没有吃素的人要学吃素，为师跟你们说，在不久的将来，细菌会很多，如果你没有真正好的抵抗力的话，你会牺牲在这一场的浩劫当中。 </a:t>
            </a:r>
            <a:r>
              <a:rPr lang="en-US" altLang="zh-TW" dirty="0" err="1"/>
              <a:t>这个劫数才刚刚起步而已，所以你们要好好保重啊</a:t>
            </a:r>
            <a:r>
              <a:rPr lang="en-US" altLang="zh-TW" dirty="0"/>
              <a:t>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393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瘟疫害怕也没用  悟见讲</vt:lpstr>
      <vt:lpstr>瘟疫害怕也没用  悟见讲</vt:lpstr>
      <vt:lpstr>瘟疫害怕也没用  悟见讲</vt:lpstr>
      <vt:lpstr>瘟疫害怕也没用  悟见讲</vt:lpstr>
      <vt:lpstr>瘟疫害怕也没用  悟见讲</vt:lpstr>
      <vt:lpstr>瘟疫害怕也没用  悟见讲</vt:lpstr>
      <vt:lpstr>瘟疫害怕也没用  悟见讲</vt:lpstr>
      <vt:lpstr>瘟疫害怕也没用 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</cp:revision>
  <dcterms:created xsi:type="dcterms:W3CDTF">2014-02-13T21:50:45Z</dcterms:created>
  <dcterms:modified xsi:type="dcterms:W3CDTF">2021-05-20T04:28:45Z</dcterms:modified>
</cp:coreProperties>
</file>