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Slides/notesSlide1.xml" ContentType="application/vnd.openxmlformats-officedocument.presentationml.notes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72" r:id="rId1"/>
  </p:sldMasterIdLst>
  <p:notesMasterIdLst>
    <p:notesMasterId r:id="rId2"/>
  </p:notesMasterIdLst>
  <p:sldIdLst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</p:sldIdLst>
  <p:sldSz type="screen16x9" cy="5143500" cx="9144000"/>
  <p:notesSz cx="6858000" cy="9144000"/>
  <p:defaultTextStyle>
    <a:defPPr>
      <a:defRPr lang="zh-TW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p="http://schemas.openxmlformats.org/presentationml/2006/main" xmlns:r="http://schemas.openxmlformats.org/officeDocument/2006/relationships" xmlns:a="http://schemas.openxmlformats.org/drawingml/2006/main">
  <p:cmAuthor id="1" name="悟見老兄" initials="悟見老兄" lastIdx="2" clrIdx="0"/>
</p:cmAuthorLst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4559" autoAdjust="0"/>
    <p:restoredTop sz="92649" autoAdjust="0"/>
  </p:normalViewPr>
  <p:slideViewPr>
    <p:cSldViewPr>
      <p:cViewPr varScale="1">
        <p:scale>
          <a:sx n="66" d="100"/>
          <a:sy n="66" d="100"/>
        </p:scale>
        <p:origin x="845" y="10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tableStyles" Target="tableStyle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commentAuthors" Target="commentAuthors.xml"/><Relationship Id="rId1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altLang="en-US" lang="zh-TW"/>
          </a:p>
        </p:txBody>
      </p:sp>
      <p:sp>
        <p:nvSpPr>
          <p:cNvPr id="1048671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CE8FC2AE-9477-42B8-B8B4-4003DC3F4299}" type="datetimeFigureOut">
              <a:rPr altLang="en-US" lang="zh-TW" smtClean="0"/>
              <a:t>2020/3/19</a:t>
            </a:fld>
            <a:endParaRPr altLang="en-US" lang="zh-TW"/>
          </a:p>
        </p:txBody>
      </p:sp>
      <p:sp>
        <p:nvSpPr>
          <p:cNvPr id="1048672" name="投影片圖像版面配置區 3"/>
          <p:cNvSpPr>
            <a:spLocks noChangeAspect="1" noRot="1" noGrp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altLang="en-US" lang="zh-TW"/>
          </a:p>
        </p:txBody>
      </p:sp>
      <p:sp>
        <p:nvSpPr>
          <p:cNvPr id="1048673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/>
        </p:spPr>
        <p:txBody>
          <a:bodyPr bIns="45720" lIns="91440" rIns="91440" rtlCol="0" tIns="45720" vert="horz"/>
          <a:p>
            <a:pPr lvl="0"/>
            <a:r>
              <a:rPr altLang="en-US" lang="zh-TW"/>
              <a:t>按一下以編輯母片文字樣式</a:t>
            </a:r>
          </a:p>
          <a:p>
            <a:pPr lvl="1"/>
            <a:r>
              <a:rPr altLang="en-US" lang="zh-TW"/>
              <a:t>第二層</a:t>
            </a:r>
          </a:p>
          <a:p>
            <a:pPr lvl="2"/>
            <a:r>
              <a:rPr altLang="en-US" lang="zh-TW"/>
              <a:t>第三層</a:t>
            </a:r>
          </a:p>
          <a:p>
            <a:pPr lvl="3"/>
            <a:r>
              <a:rPr altLang="en-US" lang="zh-TW"/>
              <a:t>第四層</a:t>
            </a:r>
          </a:p>
          <a:p>
            <a:pPr lvl="4"/>
            <a:r>
              <a:rPr altLang="en-US" lang="zh-TW"/>
              <a:t>第五層</a:t>
            </a:r>
          </a:p>
        </p:txBody>
      </p:sp>
      <p:sp>
        <p:nvSpPr>
          <p:cNvPr id="1048674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altLang="en-US" lang="zh-TW"/>
          </a:p>
        </p:txBody>
      </p:sp>
      <p:sp>
        <p:nvSpPr>
          <p:cNvPr id="1048675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FDB9DD47-EA54-43B7-9BF6-A09CA48C28D4}" type="slidenum">
              <a:rPr altLang="en-US" lang="zh-TW" smtClean="0"/>
              <a:t>‹#›</a:t>
            </a:fld>
            <a:endParaRPr altLang="en-US" lang="zh-TW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投影片圖像版面配置區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18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altLang="en-US" dirty="0" lang="zh-TW"/>
          </a:p>
        </p:txBody>
      </p:sp>
      <p:sp>
        <p:nvSpPr>
          <p:cNvPr id="1048619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FDB9DD47-EA54-43B7-9BF6-A09CA48C28D4}" type="slidenum">
              <a:rPr altLang="en-US" lang="zh-TW" smtClean="0"/>
              <a:t>2</a:t>
            </a:fld>
            <a:endParaRPr altLang="en-US" 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標題投影片">
    <p:bg>
      <p:bgRef idx="1002">
        <a:schemeClr val="bg2"/>
      </p:bgRef>
    </p:bg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手繪多邊形 6"/>
          <p:cNvSpPr/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algn="ctr" blurRad="50800" dir="16200000" dist="44450" rotWithShape="0">
              <a:prstClr val="black">
                <a:alpha val="35000"/>
              </a:prstClr>
            </a:outerShdw>
          </a:effectLst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609" name="手繪多邊形 7"/>
          <p:cNvSpPr/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algn="ctr" blurRad="50800" dir="10800000" dist="50800" rotWithShape="0">
              <a:prstClr val="black">
                <a:alpha val="45000"/>
              </a:prstClr>
            </a:outerShdw>
          </a:effectLst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610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anchor="t" rIns="45720"/>
          <a:lstStyle>
            <a:lvl1pPr algn="r">
              <a:defRPr baseline="0" b="1" cap="all" dirty="0" lang="en-US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algn="t" blurRad="50800" dir="5400000" dist="381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altLang="en-US" kumimoji="0" lang="zh-TW"/>
              <a:t>按一下以編輯母片標題樣式</a:t>
            </a:r>
            <a:endParaRPr kumimoji="0" lang="en-US"/>
          </a:p>
        </p:txBody>
      </p:sp>
      <p:sp>
        <p:nvSpPr>
          <p:cNvPr id="1048611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anchor="b" bIns="0" rIns="45720" tIns="0">
            <a:normAutofit/>
          </a:bodyPr>
          <a:lstStyle>
            <a:lvl1pPr algn="r" indent="0" marL="0">
              <a:buNone/>
              <a:defRPr sz="2000">
                <a:solidFill>
                  <a:schemeClr val="tx1"/>
                </a:solidFill>
                <a:effectLst/>
              </a:defRPr>
            </a:lvl1pPr>
            <a:lvl2pPr algn="ctr" indent="0" marL="457200">
              <a:buNone/>
            </a:lvl2pPr>
            <a:lvl3pPr algn="ctr" indent="0" marL="914400">
              <a:buNone/>
            </a:lvl3pPr>
            <a:lvl4pPr algn="ctr" indent="0" marL="1371600">
              <a:buNone/>
            </a:lvl4pPr>
            <a:lvl5pPr algn="ctr" indent="0" marL="1828800">
              <a:buNone/>
            </a:lvl5pPr>
            <a:lvl6pPr algn="ctr" indent="0" marL="2286000">
              <a:buNone/>
            </a:lvl6pPr>
            <a:lvl7pPr algn="ctr" indent="0" marL="2743200">
              <a:buNone/>
            </a:lvl7pPr>
            <a:lvl8pPr algn="ctr" indent="0" marL="3200400">
              <a:buNone/>
            </a:lvl8pPr>
            <a:lvl9pPr algn="ctr" indent="0" marL="3657600">
              <a:buNone/>
            </a:lvl9pPr>
          </a:lstStyle>
          <a:p>
            <a:r>
              <a:rPr altLang="en-US" kumimoji="0" lang="zh-TW"/>
              <a:t>按一下以編輯母片副標題樣式</a:t>
            </a:r>
            <a:endParaRPr kumimoji="0" lang="en-US"/>
          </a:p>
        </p:txBody>
      </p:sp>
      <p:sp>
        <p:nvSpPr>
          <p:cNvPr id="1048612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EFB7D30-6152-4307-A58E-046766A68531}" type="datetimeFigureOut">
              <a:rPr altLang="en-US" lang="zh-TW" smtClean="0"/>
              <a:t>2020/3/19</a:t>
            </a:fld>
            <a:endParaRPr altLang="en-US" lang="zh-TW"/>
          </a:p>
        </p:txBody>
      </p:sp>
      <p:sp>
        <p:nvSpPr>
          <p:cNvPr id="1048613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TW"/>
          </a:p>
        </p:txBody>
      </p:sp>
      <p:sp>
        <p:nvSpPr>
          <p:cNvPr id="1048614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B625766-FFC0-46D1-927E-B5F464F61270}" type="slidenum">
              <a:rPr altLang="en-US" lang="zh-TW" smtClean="0"/>
              <a:t>‹#›</a:t>
            </a:fld>
            <a:endParaRPr altLang="en-US" lang="zh-TW"/>
          </a:p>
        </p:txBody>
      </p:sp>
    </p:spTree>
  </p:cSld>
  <p:clrMapOvr>
    <a:overrideClrMapping accent1="accent1" accent2="accent2" accent3="accent3" accent4="accent4" accent5="accent5" accent6="accent6" bg1="dk1" bg2="dk2" tx1="lt1" tx2="lt2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標題及直排文字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標題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kumimoji="0" lang="zh-TW"/>
              <a:t>按一下以編輯母片標題樣式</a:t>
            </a:r>
            <a:endParaRPr kumimoji="0" lang="en-US"/>
          </a:p>
        </p:txBody>
      </p:sp>
      <p:sp>
        <p:nvSpPr>
          <p:cNvPr id="1048636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eaLnBrk="1" hangingPunct="1" latinLnBrk="0" lvl="0"/>
            <a:r>
              <a:rPr altLang="en-US" lang="zh-TW"/>
              <a:t>按一下以編輯母片文字樣式</a:t>
            </a:r>
          </a:p>
          <a:p>
            <a:pPr eaLnBrk="1" hangingPunct="1" latinLnBrk="0" lvl="1"/>
            <a:r>
              <a:rPr altLang="en-US" lang="zh-TW"/>
              <a:t>第二層</a:t>
            </a:r>
          </a:p>
          <a:p>
            <a:pPr eaLnBrk="1" hangingPunct="1" latinLnBrk="0" lvl="2"/>
            <a:r>
              <a:rPr altLang="en-US" lang="zh-TW"/>
              <a:t>第三層</a:t>
            </a:r>
          </a:p>
          <a:p>
            <a:pPr eaLnBrk="1" hangingPunct="1" latinLnBrk="0" lvl="3"/>
            <a:r>
              <a:rPr altLang="en-US" lang="zh-TW"/>
              <a:t>第四層</a:t>
            </a:r>
          </a:p>
          <a:p>
            <a:pPr eaLnBrk="1" hangingPunct="1" latinLnBrk="0" lvl="4"/>
            <a:r>
              <a:rPr altLang="en-US" lang="zh-TW"/>
              <a:t>第五層</a:t>
            </a:r>
            <a:endParaRPr kumimoji="0" lang="en-US"/>
          </a:p>
        </p:txBody>
      </p:sp>
      <p:sp>
        <p:nvSpPr>
          <p:cNvPr id="104863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EFB7D30-6152-4307-A58E-046766A68531}" type="datetimeFigureOut">
              <a:rPr altLang="en-US" lang="zh-TW" smtClean="0"/>
              <a:t>2020/3/19</a:t>
            </a:fld>
            <a:endParaRPr altLang="en-US" lang="zh-TW"/>
          </a:p>
        </p:txBody>
      </p:sp>
      <p:sp>
        <p:nvSpPr>
          <p:cNvPr id="104863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TW"/>
          </a:p>
        </p:txBody>
      </p:sp>
      <p:sp>
        <p:nvSpPr>
          <p:cNvPr id="104863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B625766-FFC0-46D1-927E-B5F464F61270}" type="slidenum">
              <a:rPr altLang="en-US" lang="zh-TW" smtClean="0"/>
              <a:t>‹#›</a:t>
            </a:fld>
            <a:endParaRPr altLang="en-US" 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直排標題及文字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3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p>
            <a:r>
              <a:rPr altLang="en-US" kumimoji="0" lang="zh-TW"/>
              <a:t>按一下以編輯母片標題樣式</a:t>
            </a:r>
            <a:endParaRPr kumimoji="0" lang="en-US"/>
          </a:p>
        </p:txBody>
      </p:sp>
      <p:sp>
        <p:nvSpPr>
          <p:cNvPr id="1048584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p>
            <a:pPr eaLnBrk="1" hangingPunct="1" latinLnBrk="0" lvl="0"/>
            <a:r>
              <a:rPr altLang="en-US" lang="zh-TW"/>
              <a:t>按一下以編輯母片文字樣式</a:t>
            </a:r>
          </a:p>
          <a:p>
            <a:pPr eaLnBrk="1" hangingPunct="1" latinLnBrk="0" lvl="1"/>
            <a:r>
              <a:rPr altLang="en-US" lang="zh-TW"/>
              <a:t>第二層</a:t>
            </a:r>
          </a:p>
          <a:p>
            <a:pPr eaLnBrk="1" hangingPunct="1" latinLnBrk="0" lvl="2"/>
            <a:r>
              <a:rPr altLang="en-US" lang="zh-TW"/>
              <a:t>第三層</a:t>
            </a:r>
          </a:p>
          <a:p>
            <a:pPr eaLnBrk="1" hangingPunct="1" latinLnBrk="0" lvl="3"/>
            <a:r>
              <a:rPr altLang="en-US" lang="zh-TW"/>
              <a:t>第四層</a:t>
            </a:r>
          </a:p>
          <a:p>
            <a:pPr eaLnBrk="1" hangingPunct="1" latinLnBrk="0" lvl="4"/>
            <a:r>
              <a:rPr altLang="en-US" lang="zh-TW"/>
              <a:t>第五層</a:t>
            </a:r>
            <a:endParaRPr kumimoji="0" lang="en-US"/>
          </a:p>
        </p:txBody>
      </p:sp>
      <p:sp>
        <p:nvSpPr>
          <p:cNvPr id="104858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EFB7D30-6152-4307-A58E-046766A68531}" type="datetimeFigureOut">
              <a:rPr altLang="en-US" lang="zh-TW" smtClean="0"/>
              <a:t>2020/3/19</a:t>
            </a:fld>
            <a:endParaRPr altLang="en-US" lang="zh-TW"/>
          </a:p>
        </p:txBody>
      </p:sp>
      <p:sp>
        <p:nvSpPr>
          <p:cNvPr id="104858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TW"/>
          </a:p>
        </p:txBody>
      </p:sp>
      <p:sp>
        <p:nvSpPr>
          <p:cNvPr id="104858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B625766-FFC0-46D1-927E-B5F464F61270}" type="slidenum">
              <a:rPr altLang="en-US" lang="zh-TW" smtClean="0"/>
              <a:t>‹#›</a:t>
            </a:fld>
            <a:endParaRPr altLang="en-US" 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標題及物件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/>
          </a:lstStyle>
          <a:p>
            <a:r>
              <a:rPr altLang="en-US" kumimoji="0" lang="zh-TW"/>
              <a:t>按一下以編輯母片標題樣式</a:t>
            </a:r>
            <a:endParaRPr kumimoji="0" lang="en-US"/>
          </a:p>
        </p:txBody>
      </p:sp>
      <p:sp>
        <p:nvSpPr>
          <p:cNvPr id="1048625" name="內容版面配置區 2"/>
          <p:cNvSpPr>
            <a:spLocks noGrp="1"/>
          </p:cNvSpPr>
          <p:nvPr>
            <p:ph idx="1"/>
          </p:nvPr>
        </p:nvSpPr>
        <p:spPr/>
        <p:txBody>
          <a:bodyPr/>
          <a:p>
            <a:pPr eaLnBrk="1" hangingPunct="1" latinLnBrk="0" lvl="0"/>
            <a:r>
              <a:rPr altLang="en-US" lang="zh-TW"/>
              <a:t>按一下以編輯母片文字樣式</a:t>
            </a:r>
          </a:p>
          <a:p>
            <a:pPr eaLnBrk="1" hangingPunct="1" latinLnBrk="0" lvl="1"/>
            <a:r>
              <a:rPr altLang="en-US" lang="zh-TW"/>
              <a:t>第二層</a:t>
            </a:r>
          </a:p>
          <a:p>
            <a:pPr eaLnBrk="1" hangingPunct="1" latinLnBrk="0" lvl="2"/>
            <a:r>
              <a:rPr altLang="en-US" lang="zh-TW"/>
              <a:t>第三層</a:t>
            </a:r>
          </a:p>
          <a:p>
            <a:pPr eaLnBrk="1" hangingPunct="1" latinLnBrk="0" lvl="3"/>
            <a:r>
              <a:rPr altLang="en-US" lang="zh-TW"/>
              <a:t>第四層</a:t>
            </a:r>
          </a:p>
          <a:p>
            <a:pPr eaLnBrk="1" hangingPunct="1" latinLnBrk="0" lvl="4"/>
            <a:r>
              <a:rPr altLang="en-US" lang="zh-TW"/>
              <a:t>第五層</a:t>
            </a:r>
            <a:endParaRPr kumimoji="0" lang="en-US"/>
          </a:p>
        </p:txBody>
      </p:sp>
      <p:sp>
        <p:nvSpPr>
          <p:cNvPr id="1048626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EFB7D30-6152-4307-A58E-046766A68531}" type="datetimeFigureOut">
              <a:rPr altLang="en-US" lang="zh-TW" smtClean="0"/>
              <a:t>2020/3/19</a:t>
            </a:fld>
            <a:endParaRPr altLang="en-US" lang="zh-TW"/>
          </a:p>
        </p:txBody>
      </p:sp>
      <p:sp>
        <p:nvSpPr>
          <p:cNvPr id="1048627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TW"/>
          </a:p>
        </p:txBody>
      </p:sp>
      <p:sp>
        <p:nvSpPr>
          <p:cNvPr id="104862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B625766-FFC0-46D1-927E-B5F464F61270}" type="slidenum">
              <a:rPr altLang="en-US" lang="zh-TW" smtClean="0"/>
              <a:t>‹#›</a:t>
            </a:fld>
            <a:endParaRPr altLang="en-US" 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secHead">
  <p:cSld name="章節標題">
    <p:bg>
      <p:bgRef idx="1002">
        <a:schemeClr val="bg2"/>
      </p:bgRef>
    </p:bg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手繪多邊形 6"/>
          <p:cNvSpPr/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algn="ctr" blurRad="50800" dir="16200000" dist="44450" rotWithShape="0">
              <a:prstClr val="black">
                <a:alpha val="35000"/>
              </a:prstClr>
            </a:outerShdw>
          </a:effectLst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641" name="手繪多邊形 8"/>
          <p:cNvSpPr/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algn="ctr" blurRad="50800" dir="10800000" dist="50800" rotWithShape="0">
              <a:prstClr val="black">
                <a:alpha val="45000"/>
              </a:prstClr>
            </a:outerShdw>
          </a:effectLst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64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anchor="t" bIns="0" tIns="0"/>
          <a:lstStyle>
            <a:lvl1pPr algn="l">
              <a:buNone/>
              <a:defRPr baseline="0" b="1" cap="none" sz="420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algn="t" blurRad="50800" dir="5400000" dist="381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altLang="en-US" kumimoji="0" lang="zh-TW"/>
              <a:t>按一下以編輯母片標題樣式</a:t>
            </a:r>
            <a:endParaRPr kumimoji="0" lang="en-US"/>
          </a:p>
        </p:txBody>
      </p:sp>
      <p:sp>
        <p:nvSpPr>
          <p:cNvPr id="104864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anchor="b" bIns="0" lIns="45720" rIns="45720" tIns="0"/>
          <a:lstStyle>
            <a:lvl1pPr algn="l" indent="0" marL="0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eaLnBrk="1" hangingPunct="1" latinLnBrk="0" lvl="0"/>
            <a:r>
              <a:rPr altLang="en-US" kumimoji="0" lang="zh-TW"/>
              <a:t>按一下以編輯母片文字樣式</a:t>
            </a:r>
          </a:p>
        </p:txBody>
      </p:sp>
      <p:sp>
        <p:nvSpPr>
          <p:cNvPr id="104864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EFB7D30-6152-4307-A58E-046766A68531}" type="datetimeFigureOut">
              <a:rPr altLang="en-US" lang="zh-TW" smtClean="0"/>
              <a:t>2020/3/19</a:t>
            </a:fld>
            <a:endParaRPr altLang="en-US" lang="zh-TW"/>
          </a:p>
        </p:txBody>
      </p:sp>
      <p:sp>
        <p:nvSpPr>
          <p:cNvPr id="104864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TW"/>
          </a:p>
        </p:txBody>
      </p:sp>
      <p:sp>
        <p:nvSpPr>
          <p:cNvPr id="104864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B625766-FFC0-46D1-927E-B5F464F61270}" type="slidenum">
              <a:rPr altLang="en-US" lang="zh-TW" smtClean="0"/>
              <a:t>‹#›</a:t>
            </a:fld>
            <a:endParaRPr altLang="en-US" lang="zh-TW"/>
          </a:p>
        </p:txBody>
      </p:sp>
    </p:spTree>
  </p:cSld>
  <p:clrMapOvr>
    <a:overrideClrMapping accent1="accent1" accent2="accent2" accent3="accent3" accent4="accent4" accent5="accent5" accent6="accent6" bg1="dk1" bg2="dk2" tx1="lt1" tx2="lt2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兩項物件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p>
            <a:r>
              <a:rPr altLang="en-US" kumimoji="0" lang="zh-TW"/>
              <a:t>按一下以編輯母片標題樣式</a:t>
            </a:r>
            <a:endParaRPr kumimoji="0" lang="en-US"/>
          </a:p>
        </p:txBody>
      </p:sp>
      <p:sp>
        <p:nvSpPr>
          <p:cNvPr id="1048648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eaLnBrk="1" hangingPunct="1" latinLnBrk="0" lvl="0"/>
            <a:r>
              <a:rPr altLang="en-US" lang="zh-TW"/>
              <a:t>按一下以編輯母片文字樣式</a:t>
            </a:r>
          </a:p>
          <a:p>
            <a:pPr eaLnBrk="1" hangingPunct="1" latinLnBrk="0" lvl="1"/>
            <a:r>
              <a:rPr altLang="en-US" lang="zh-TW"/>
              <a:t>第二層</a:t>
            </a:r>
          </a:p>
          <a:p>
            <a:pPr eaLnBrk="1" hangingPunct="1" latinLnBrk="0" lvl="2"/>
            <a:r>
              <a:rPr altLang="en-US" lang="zh-TW"/>
              <a:t>第三層</a:t>
            </a:r>
          </a:p>
          <a:p>
            <a:pPr eaLnBrk="1" hangingPunct="1" latinLnBrk="0" lvl="3"/>
            <a:r>
              <a:rPr altLang="en-US" lang="zh-TW"/>
              <a:t>第四層</a:t>
            </a:r>
          </a:p>
          <a:p>
            <a:pPr eaLnBrk="1" hangingPunct="1" latinLnBrk="0" lvl="4"/>
            <a:r>
              <a:rPr altLang="en-US" lang="zh-TW"/>
              <a:t>第五層</a:t>
            </a:r>
            <a:endParaRPr kumimoji="0" lang="en-US"/>
          </a:p>
        </p:txBody>
      </p:sp>
      <p:sp>
        <p:nvSpPr>
          <p:cNvPr id="1048649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eaLnBrk="1" hangingPunct="1" latinLnBrk="0" lvl="0"/>
            <a:r>
              <a:rPr altLang="en-US" lang="zh-TW"/>
              <a:t>按一下以編輯母片文字樣式</a:t>
            </a:r>
          </a:p>
          <a:p>
            <a:pPr eaLnBrk="1" hangingPunct="1" latinLnBrk="0" lvl="1"/>
            <a:r>
              <a:rPr altLang="en-US" lang="zh-TW"/>
              <a:t>第二層</a:t>
            </a:r>
          </a:p>
          <a:p>
            <a:pPr eaLnBrk="1" hangingPunct="1" latinLnBrk="0" lvl="2"/>
            <a:r>
              <a:rPr altLang="en-US" lang="zh-TW"/>
              <a:t>第三層</a:t>
            </a:r>
          </a:p>
          <a:p>
            <a:pPr eaLnBrk="1" hangingPunct="1" latinLnBrk="0" lvl="3"/>
            <a:r>
              <a:rPr altLang="en-US" lang="zh-TW"/>
              <a:t>第四層</a:t>
            </a:r>
          </a:p>
          <a:p>
            <a:pPr eaLnBrk="1" hangingPunct="1" latinLnBrk="0" lvl="4"/>
            <a:r>
              <a:rPr altLang="en-US" lang="zh-TW"/>
              <a:t>第五層</a:t>
            </a:r>
            <a:endParaRPr kumimoji="0" lang="en-US"/>
          </a:p>
        </p:txBody>
      </p:sp>
      <p:sp>
        <p:nvSpPr>
          <p:cNvPr id="1048650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EFB7D30-6152-4307-A58E-046766A68531}" type="datetimeFigureOut">
              <a:rPr altLang="en-US" lang="zh-TW" smtClean="0"/>
              <a:t>2020/3/19</a:t>
            </a:fld>
            <a:endParaRPr altLang="en-US" lang="zh-TW"/>
          </a:p>
        </p:txBody>
      </p:sp>
      <p:sp>
        <p:nvSpPr>
          <p:cNvPr id="1048651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TW"/>
          </a:p>
        </p:txBody>
      </p:sp>
      <p:sp>
        <p:nvSpPr>
          <p:cNvPr id="1048652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B625766-FFC0-46D1-927E-B5F464F61270}" type="slidenum">
              <a:rPr altLang="en-US" lang="zh-TW" smtClean="0"/>
              <a:t>‹#›</a:t>
            </a:fld>
            <a:endParaRPr altLang="en-US" 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woTxTwoObj">
  <p:cSld name="比對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p>
            <a:r>
              <a:rPr altLang="en-US" kumimoji="0" lang="zh-TW"/>
              <a:t>按一下以編輯母片標題樣式</a:t>
            </a:r>
            <a:endParaRPr kumimoji="0" lang="en-US"/>
          </a:p>
        </p:txBody>
      </p:sp>
      <p:sp>
        <p:nvSpPr>
          <p:cNvPr id="1048654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indent="0" marL="0">
              <a:buNone/>
              <a:defRPr b="1" sz="2400">
                <a:solidFill>
                  <a:schemeClr val="accent1"/>
                </a:solidFill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altLang="en-US" kumimoji="0" lang="zh-TW"/>
              <a:t>按一下以編輯母片文字樣式</a:t>
            </a:r>
          </a:p>
        </p:txBody>
      </p:sp>
      <p:sp>
        <p:nvSpPr>
          <p:cNvPr id="1048655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indent="0" marL="0">
              <a:buNone/>
              <a:defRPr b="1" sz="2400">
                <a:solidFill>
                  <a:schemeClr val="accent1"/>
                </a:solidFill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altLang="en-US" kumimoji="0" lang="zh-TW"/>
              <a:t>按一下以編輯母片文字樣式</a:t>
            </a:r>
          </a:p>
        </p:txBody>
      </p:sp>
      <p:sp>
        <p:nvSpPr>
          <p:cNvPr id="1048656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eaLnBrk="1" hangingPunct="1" latinLnBrk="0" lvl="0"/>
            <a:r>
              <a:rPr altLang="en-US" lang="zh-TW"/>
              <a:t>按一下以編輯母片文字樣式</a:t>
            </a:r>
          </a:p>
          <a:p>
            <a:pPr eaLnBrk="1" hangingPunct="1" latinLnBrk="0" lvl="1"/>
            <a:r>
              <a:rPr altLang="en-US" lang="zh-TW"/>
              <a:t>第二層</a:t>
            </a:r>
          </a:p>
          <a:p>
            <a:pPr eaLnBrk="1" hangingPunct="1" latinLnBrk="0" lvl="2"/>
            <a:r>
              <a:rPr altLang="en-US" lang="zh-TW"/>
              <a:t>第三層</a:t>
            </a:r>
          </a:p>
          <a:p>
            <a:pPr eaLnBrk="1" hangingPunct="1" latinLnBrk="0" lvl="3"/>
            <a:r>
              <a:rPr altLang="en-US" lang="zh-TW"/>
              <a:t>第四層</a:t>
            </a:r>
          </a:p>
          <a:p>
            <a:pPr eaLnBrk="1" hangingPunct="1" latinLnBrk="0" lvl="4"/>
            <a:r>
              <a:rPr altLang="en-US" lang="zh-TW"/>
              <a:t>第五層</a:t>
            </a:r>
            <a:endParaRPr kumimoji="0" lang="en-US"/>
          </a:p>
        </p:txBody>
      </p:sp>
      <p:sp>
        <p:nvSpPr>
          <p:cNvPr id="1048657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eaLnBrk="1" hangingPunct="1" latinLnBrk="0" lvl="0"/>
            <a:r>
              <a:rPr altLang="en-US" lang="zh-TW"/>
              <a:t>按一下以編輯母片文字樣式</a:t>
            </a:r>
          </a:p>
          <a:p>
            <a:pPr eaLnBrk="1" hangingPunct="1" latinLnBrk="0" lvl="1"/>
            <a:r>
              <a:rPr altLang="en-US" lang="zh-TW"/>
              <a:t>第二層</a:t>
            </a:r>
          </a:p>
          <a:p>
            <a:pPr eaLnBrk="1" hangingPunct="1" latinLnBrk="0" lvl="2"/>
            <a:r>
              <a:rPr altLang="en-US" lang="zh-TW"/>
              <a:t>第三層</a:t>
            </a:r>
          </a:p>
          <a:p>
            <a:pPr eaLnBrk="1" hangingPunct="1" latinLnBrk="0" lvl="3"/>
            <a:r>
              <a:rPr altLang="en-US" lang="zh-TW"/>
              <a:t>第四層</a:t>
            </a:r>
          </a:p>
          <a:p>
            <a:pPr eaLnBrk="1" hangingPunct="1" latinLnBrk="0" lvl="4"/>
            <a:r>
              <a:rPr altLang="en-US" lang="zh-TW"/>
              <a:t>第五層</a:t>
            </a:r>
            <a:endParaRPr kumimoji="0" lang="en-US"/>
          </a:p>
        </p:txBody>
      </p:sp>
      <p:sp>
        <p:nvSpPr>
          <p:cNvPr id="1048658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EFB7D30-6152-4307-A58E-046766A68531}" type="datetimeFigureOut">
              <a:rPr altLang="en-US" lang="zh-TW" smtClean="0"/>
              <a:t>2020/3/19</a:t>
            </a:fld>
            <a:endParaRPr altLang="en-US" lang="zh-TW"/>
          </a:p>
        </p:txBody>
      </p:sp>
      <p:sp>
        <p:nvSpPr>
          <p:cNvPr id="1048659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TW"/>
          </a:p>
        </p:txBody>
      </p:sp>
      <p:sp>
        <p:nvSpPr>
          <p:cNvPr id="1048660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B625766-FFC0-46D1-927E-B5F464F61270}" type="slidenum">
              <a:rPr altLang="en-US" lang="zh-TW" smtClean="0"/>
              <a:t>‹#›</a:t>
            </a:fld>
            <a:endParaRPr altLang="en-US" 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只有標題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altLang="en-US" kumimoji="0" lang="zh-TW"/>
              <a:t>按一下以編輯母片標題樣式</a:t>
            </a:r>
            <a:endParaRPr kumimoji="0" lang="en-US"/>
          </a:p>
        </p:txBody>
      </p:sp>
      <p:sp>
        <p:nvSpPr>
          <p:cNvPr id="1048621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EFB7D30-6152-4307-A58E-046766A68531}" type="datetimeFigureOut">
              <a:rPr altLang="en-US" lang="zh-TW" smtClean="0"/>
              <a:t>2020/3/19</a:t>
            </a:fld>
            <a:endParaRPr altLang="en-US" lang="zh-TW"/>
          </a:p>
        </p:txBody>
      </p:sp>
      <p:sp>
        <p:nvSpPr>
          <p:cNvPr id="1048622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fld id="{6B625766-FFC0-46D1-927E-B5F464F61270}" type="slidenum">
              <a:rPr altLang="en-US" lang="zh-TW" smtClean="0"/>
              <a:t>‹#›</a:t>
            </a:fld>
            <a:endParaRPr altLang="en-US" lang="zh-TW"/>
          </a:p>
        </p:txBody>
      </p:sp>
      <p:sp>
        <p:nvSpPr>
          <p:cNvPr id="1048623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endParaRPr altLang="en-US" 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空白"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EFB7D30-6152-4307-A58E-046766A68531}" type="datetimeFigureOut">
              <a:rPr altLang="en-US" lang="zh-TW" smtClean="0"/>
              <a:t>2020/3/19</a:t>
            </a:fld>
            <a:endParaRPr altLang="en-US" lang="zh-TW"/>
          </a:p>
        </p:txBody>
      </p:sp>
      <p:sp>
        <p:nvSpPr>
          <p:cNvPr id="1048662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TW"/>
          </a:p>
        </p:txBody>
      </p:sp>
      <p:sp>
        <p:nvSpPr>
          <p:cNvPr id="1048663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B625766-FFC0-46D1-927E-B5F464F61270}" type="slidenum">
              <a:rPr altLang="en-US" lang="zh-TW" smtClean="0"/>
              <a:t>‹#›</a:t>
            </a:fld>
            <a:endParaRPr altLang="en-US" 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含標題的內容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anchor="t" bIns="0" tIns="0"/>
          <a:lstStyle>
            <a:lvl1pPr algn="l">
              <a:buNone/>
              <a:defRPr b="1" sz="1800">
                <a:solidFill>
                  <a:schemeClr val="accent1"/>
                </a:solidFill>
              </a:defRPr>
            </a:lvl1pPr>
          </a:lstStyle>
          <a:p>
            <a:r>
              <a:rPr altLang="en-US" kumimoji="0" lang="zh-TW"/>
              <a:t>按一下以編輯母片標題樣式</a:t>
            </a:r>
            <a:endParaRPr kumimoji="0" lang="en-US"/>
          </a:p>
        </p:txBody>
      </p:sp>
      <p:sp>
        <p:nvSpPr>
          <p:cNvPr id="1048665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anchor="b" bIns="0" lIns="45720" rIns="45720" tIns="0"/>
          <a:lstStyle>
            <a:lvl1pPr algn="l" indent="0" marL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eaLnBrk="1" hangingPunct="1" latinLnBrk="0" lvl="0"/>
            <a:r>
              <a:rPr altLang="en-US" kumimoji="0" lang="zh-TW"/>
              <a:t>按一下以編輯母片文字樣式</a:t>
            </a:r>
          </a:p>
        </p:txBody>
      </p:sp>
      <p:sp>
        <p:nvSpPr>
          <p:cNvPr id="1048666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eaLnBrk="1" hangingPunct="1" latinLnBrk="0" lvl="0"/>
            <a:r>
              <a:rPr altLang="en-US" lang="zh-TW"/>
              <a:t>按一下以編輯母片文字樣式</a:t>
            </a:r>
          </a:p>
          <a:p>
            <a:pPr eaLnBrk="1" hangingPunct="1" latinLnBrk="0" lvl="1"/>
            <a:r>
              <a:rPr altLang="en-US" lang="zh-TW"/>
              <a:t>第二層</a:t>
            </a:r>
          </a:p>
          <a:p>
            <a:pPr eaLnBrk="1" hangingPunct="1" latinLnBrk="0" lvl="2"/>
            <a:r>
              <a:rPr altLang="en-US" lang="zh-TW"/>
              <a:t>第三層</a:t>
            </a:r>
          </a:p>
          <a:p>
            <a:pPr eaLnBrk="1" hangingPunct="1" latinLnBrk="0" lvl="3"/>
            <a:r>
              <a:rPr altLang="en-US" lang="zh-TW"/>
              <a:t>第四層</a:t>
            </a:r>
          </a:p>
          <a:p>
            <a:pPr eaLnBrk="1" hangingPunct="1" latinLnBrk="0" lvl="4"/>
            <a:r>
              <a:rPr altLang="en-US" lang="zh-TW"/>
              <a:t>第五層</a:t>
            </a:r>
            <a:endParaRPr kumimoji="0" lang="en-US"/>
          </a:p>
        </p:txBody>
      </p:sp>
      <p:sp>
        <p:nvSpPr>
          <p:cNvPr id="1048667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EFB7D30-6152-4307-A58E-046766A68531}" type="datetimeFigureOut">
              <a:rPr altLang="en-US" lang="zh-TW" smtClean="0"/>
              <a:t>2020/3/19</a:t>
            </a:fld>
            <a:endParaRPr altLang="en-US" lang="zh-TW"/>
          </a:p>
        </p:txBody>
      </p:sp>
      <p:sp>
        <p:nvSpPr>
          <p:cNvPr id="1048668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TW"/>
          </a:p>
        </p:txBody>
      </p:sp>
      <p:sp>
        <p:nvSpPr>
          <p:cNvPr id="1048669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p>
            <a:fld id="{6B625766-FFC0-46D1-927E-B5F464F61270}" type="slidenum">
              <a:rPr altLang="en-US" lang="zh-TW" smtClean="0"/>
              <a:t>‹#›</a:t>
            </a:fld>
            <a:endParaRPr altLang="en-US" 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含標題的圖片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b="1" sz="2200">
                <a:solidFill>
                  <a:schemeClr val="accent1"/>
                </a:solidFill>
              </a:defRPr>
            </a:lvl1pPr>
          </a:lstStyle>
          <a:p>
            <a:r>
              <a:rPr altLang="en-US" kumimoji="0" lang="zh-TW"/>
              <a:t>按一下以編輯母片標題樣式</a:t>
            </a:r>
            <a:endParaRPr kumimoji="0" lang="en-US"/>
          </a:p>
        </p:txBody>
      </p:sp>
      <p:sp>
        <p:nvSpPr>
          <p:cNvPr id="1048630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/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r="5400000" dist="345000" rotWithShape="0" sx="-80000" sy="-18000">
              <a:srgbClr val="000000">
                <a:alpha val="25000"/>
              </a:srgbClr>
            </a:outerShdw>
          </a:effectLst>
          <a:scene3d>
            <a:camera prst="orthographicFront"/>
            <a:lightRig dir="t" rig="contrasting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indent="0" marL="0">
              <a:buNone/>
              <a:defRPr sz="3200"/>
            </a:lvl1pPr>
          </a:lstStyle>
          <a:p>
            <a:r>
              <a:rPr altLang="en-US" kumimoji="0" lang="zh-TW"/>
              <a:t>按一下圖示以新增圖片</a:t>
            </a:r>
            <a:endParaRPr dirty="0" kumimoji="0" lang="en-US"/>
          </a:p>
        </p:txBody>
      </p:sp>
      <p:sp>
        <p:nvSpPr>
          <p:cNvPr id="1048631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indent="0" marL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eaLnBrk="1" hangingPunct="1" latinLnBrk="0" lvl="0"/>
            <a:r>
              <a:rPr altLang="en-US" kumimoji="0" lang="zh-TW"/>
              <a:t>按一下以編輯母片文字樣式</a:t>
            </a:r>
          </a:p>
        </p:txBody>
      </p:sp>
      <p:sp>
        <p:nvSpPr>
          <p:cNvPr id="1048632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p>
            <a:fld id="{6EFB7D30-6152-4307-A58E-046766A68531}" type="datetimeFigureOut">
              <a:rPr altLang="en-US" lang="zh-TW" smtClean="0"/>
              <a:t>2020/3/19</a:t>
            </a:fld>
            <a:endParaRPr altLang="en-US" lang="zh-TW"/>
          </a:p>
        </p:txBody>
      </p:sp>
      <p:sp>
        <p:nvSpPr>
          <p:cNvPr id="1048633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TW"/>
          </a:p>
        </p:txBody>
      </p:sp>
      <p:sp>
        <p:nvSpPr>
          <p:cNvPr id="1048634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B625766-FFC0-46D1-927E-B5F464F61270}" type="slidenum">
              <a:rPr altLang="en-US" lang="zh-TW" smtClean="0"/>
              <a:t>‹#›</a:t>
            </a:fld>
            <a:endParaRPr altLang="en-US" 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手繪多邊形 11"/>
          <p:cNvSpPr/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algn="ctr" blurRad="50800" dir="16200000" dist="44450" rotWithShape="0">
              <a:prstClr val="black">
                <a:alpha val="35000"/>
              </a:prstClr>
            </a:outerShdw>
          </a:effectLst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577" name="手繪多邊形 15"/>
          <p:cNvSpPr/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algn="ctr" blurRad="50800" dir="10800000" dist="50800" rotWithShape="0">
              <a:prstClr val="black">
                <a:alpha val="45000"/>
              </a:prstClr>
            </a:outerShdw>
          </a:effectLst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578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/>
        </p:spPr>
        <p:txBody>
          <a:bodyPr anchor="ctr" lIns="45720" rIns="45720" vert="horz">
            <a:normAutofit/>
          </a:bodyPr>
          <a:p>
            <a:r>
              <a:rPr altLang="en-US" kumimoji="0" lang="zh-TW"/>
              <a:t>按一下以編輯母片標題樣式</a:t>
            </a:r>
            <a:endParaRPr kumimoji="0" lang="en-US"/>
          </a:p>
        </p:txBody>
      </p:sp>
      <p:sp>
        <p:nvSpPr>
          <p:cNvPr id="1048579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/>
        </p:spPr>
        <p:txBody>
          <a:bodyPr vert="horz">
            <a:normAutofit/>
          </a:bodyPr>
          <a:p>
            <a:pPr eaLnBrk="1" hangingPunct="1" latinLnBrk="0" lvl="0"/>
            <a:r>
              <a:rPr altLang="en-US" kumimoji="0" lang="zh-TW"/>
              <a:t>按一下以編輯母片文字樣式</a:t>
            </a:r>
          </a:p>
          <a:p>
            <a:pPr eaLnBrk="1" hangingPunct="1" latinLnBrk="0" lvl="1"/>
            <a:r>
              <a:rPr altLang="en-US" kumimoji="0" lang="zh-TW"/>
              <a:t>第二層</a:t>
            </a:r>
          </a:p>
          <a:p>
            <a:pPr eaLnBrk="1" hangingPunct="1" latinLnBrk="0" lvl="2"/>
            <a:r>
              <a:rPr altLang="en-US" kumimoji="0" lang="zh-TW"/>
              <a:t>第三層</a:t>
            </a:r>
          </a:p>
          <a:p>
            <a:pPr eaLnBrk="1" hangingPunct="1" latinLnBrk="0" lvl="3"/>
            <a:r>
              <a:rPr altLang="en-US" kumimoji="0" lang="zh-TW"/>
              <a:t>第四層</a:t>
            </a:r>
          </a:p>
          <a:p>
            <a:pPr eaLnBrk="1" hangingPunct="1" latinLnBrk="0" lvl="4"/>
            <a:r>
              <a:rPr altLang="en-US" kumimoji="0" lang="zh-TW"/>
              <a:t>第五層</a:t>
            </a:r>
            <a:endParaRPr kumimoji="0" lang="en-US"/>
          </a:p>
        </p:txBody>
      </p:sp>
      <p:sp>
        <p:nvSpPr>
          <p:cNvPr id="104858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/>
        </p:spPr>
        <p:txBody>
          <a:bodyPr anchor="b" bIns="0" vert="horz"/>
          <a:lstStyle>
            <a:lvl1pPr algn="l" eaLnBrk="1" hangingPunct="1" latinLnBrk="0">
              <a:defRPr sz="1000" kumimoji="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altLang="en-US" lang="zh-TW" smtClean="0"/>
              <a:t>2020/3/19</a:t>
            </a:fld>
            <a:endParaRPr altLang="en-US" lang="zh-TW"/>
          </a:p>
        </p:txBody>
      </p:sp>
      <p:sp>
        <p:nvSpPr>
          <p:cNvPr id="1048581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/>
        </p:spPr>
        <p:txBody>
          <a:bodyPr anchor="b" bIns="0" lIns="0" rIns="0" vert="horz"/>
          <a:lstStyle>
            <a:lvl1pPr algn="ctr" eaLnBrk="1" hangingPunct="1" latinLnBrk="0">
              <a:defRPr sz="1000" kumimoji="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altLang="en-US" lang="zh-TW"/>
          </a:p>
        </p:txBody>
      </p:sp>
      <p:sp>
        <p:nvSpPr>
          <p:cNvPr id="1048582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/>
        </p:spPr>
        <p:txBody>
          <a:bodyPr anchor="b" bIns="0" lIns="0" rIns="0" tIns="0" vert="horz"/>
          <a:lstStyle>
            <a:lvl1pPr algn="r" eaLnBrk="1" hangingPunct="1" latinLnBrk="0">
              <a:defRPr sz="1000" kumimoji="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altLang="en-US" lang="zh-TW" smtClean="0"/>
              <a:t>‹#›</a:t>
            </a:fld>
            <a:endParaRPr altLang="en-US" lang="zh-TW"/>
          </a:p>
        </p:txBody>
      </p:sp>
    </p:spTree>
  </p:cSld>
  <p:clrMap accent1="accent1" accent2="accent2" accent3="accent3" accent4="accent4" accent5="accent5" accent6="accent6" bg1="dk1" bg2="dk2" tx1="lt1" tx2="lt2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eaLnBrk="1" hangingPunct="1" latinLnBrk="0" rtl="0">
        <a:spcBef>
          <a:spcPct val="0"/>
        </a:spcBef>
        <a:buNone/>
        <a:defRPr sz="4600" kern="1200" kumimoji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eaLnBrk="1" hangingPunct="1" indent="-384048" latinLnBrk="0" marL="420624" rtl="0">
        <a:spcBef>
          <a:spcPct val="20000"/>
        </a:spcBef>
        <a:buClr>
          <a:schemeClr val="accent1"/>
        </a:buClr>
        <a:buSzPct val="80000"/>
        <a:buFont typeface="Wingdings 2"/>
        <a:buChar char=""/>
        <a:defRPr sz="3000"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indent="-274320" latinLnBrk="0" marL="722376" rtl="0">
        <a:spcBef>
          <a:spcPct val="20000"/>
        </a:spcBef>
        <a:buClr>
          <a:schemeClr val="accent1"/>
        </a:buClr>
        <a:buSzPct val="90000"/>
        <a:buFont typeface="Wingdings 2"/>
        <a:buChar char=""/>
        <a:defRPr sz="2600"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indent="-256032" latinLnBrk="0" marL="1005840" rtl="0">
        <a:spcBef>
          <a:spcPct val="20000"/>
        </a:spcBef>
        <a:buClr>
          <a:schemeClr val="accent2"/>
        </a:buClr>
        <a:buSzPct val="85000"/>
        <a:buFont typeface="Arial"/>
        <a:buChar char="○"/>
        <a:defRPr sz="2400"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indent="-237744" latinLnBrk="0" marL="1280160" rtl="0">
        <a:spcBef>
          <a:spcPct val="20000"/>
        </a:spcBef>
        <a:buClr>
          <a:schemeClr val="accent3"/>
        </a:buClr>
        <a:buSzPct val="90000"/>
        <a:buFont typeface="Wingdings 2"/>
        <a:buChar char=""/>
        <a:defRPr sz="2000"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indent="-182880" latinLnBrk="0" marL="1490472" rtl="0">
        <a:spcBef>
          <a:spcPct val="20000"/>
        </a:spcBef>
        <a:buClr>
          <a:schemeClr val="accent4"/>
        </a:buClr>
        <a:buSzPct val="100000"/>
        <a:buFont typeface="Arial"/>
        <a:buChar char="-"/>
        <a:defRPr sz="2000"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indent="-182880" latinLnBrk="0" marL="1700784" rtl="0">
        <a:spcBef>
          <a:spcPct val="20000"/>
        </a:spcBef>
        <a:buClr>
          <a:schemeClr val="accent5"/>
        </a:buClr>
        <a:buFont typeface="Arial"/>
        <a:buChar char="-"/>
        <a:defRPr baseline="0" sz="2000"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indent="-182880" latinLnBrk="0" marL="1920240" rtl="0">
        <a:spcBef>
          <a:spcPct val="20000"/>
        </a:spcBef>
        <a:buClr>
          <a:schemeClr val="accent6"/>
        </a:buClr>
        <a:buSzPct val="100000"/>
        <a:buFont typeface="Arial"/>
        <a:buChar char="•"/>
        <a:defRPr baseline="0" sz="1800"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indent="-182880" latinLnBrk="0" marL="2139696" rtl="0">
        <a:spcBef>
          <a:spcPct val="20000"/>
        </a:spcBef>
        <a:buClr>
          <a:schemeClr val="accent6"/>
        </a:buClr>
        <a:buFont typeface="Arial"/>
        <a:buChar char="▪"/>
        <a:defRPr sz="1600"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indent="-182880" latinLnBrk="0" marL="2331720" rtl="0">
        <a:spcBef>
          <a:spcPct val="20000"/>
        </a:spcBef>
        <a:buClr>
          <a:schemeClr val="accent6"/>
        </a:buClr>
        <a:buFont typeface="Arial"/>
        <a:buChar char="•"/>
        <a:defRPr sz="1600" kern="1200" kumimoji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algn="l" eaLnBrk="1" hangingPunct="1" latinLnBrk="0" marL="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latinLnBrk="0" marL="457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latinLnBrk="0" marL="914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latinLnBrk="0" marL="1371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latinLnBrk="0" marL="18288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latinLnBrk="0" marL="22860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latinLnBrk="0" marL="2743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latinLnBrk="0" marL="3200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latinLnBrk="0" marL="3657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hyperlink" Target="mailto:&#24735;&#35211;&#20449;&#31665;myoktw@gmail.com" TargetMode="Externa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p>
            <a:r>
              <a:rPr altLang="en-US" b="1" dirty="0" sz="3600" lang="zh-TW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</a:t>
            </a:r>
            <a:r>
              <a:rPr altLang="en-US" b="1" dirty="0" sz="3600" lang="zh-CN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害</a:t>
            </a:r>
            <a:r>
              <a:rPr altLang="en-US" b="1" dirty="0" sz="3600" lang="zh-CN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怕</a:t>
            </a:r>
            <a:r>
              <a:rPr altLang="en-US" b="1" dirty="0" sz="3600" lang="zh-CN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altLang="en-US" b="1" dirty="0" sz="3600" lang="zh-CN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没</a:t>
            </a:r>
            <a:r>
              <a:rPr altLang="en-US" b="1" dirty="0" sz="3600" lang="zh-CN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</a:t>
            </a:r>
            <a:r>
              <a:rPr altLang="en-US" b="1" dirty="0" sz="3600" lang="zh-TW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altLang="en-US" b="1" dirty="0" sz="3200" lang="zh-TW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altLang="en-US" dirty="0" sz="3200" lang="zh-TW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48603" name="文字版面配置區 2"/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/>
          <a:p>
            <a:r>
              <a:rPr altLang="zh-TW" lang="en-US"/>
              <a:t>一、新冠病毒的痛苦</a:t>
            </a:r>
            <a:endParaRPr altLang="zh-TW" lang="en-US"/>
          </a:p>
          <a:p>
            <a:r>
              <a:rPr altLang="zh-TW" lang="en-US"/>
              <a:t> 病患的心声</a:t>
            </a:r>
            <a:endParaRPr altLang="zh-TW" lang="en-US"/>
          </a:p>
          <a:p>
            <a:r>
              <a:rPr altLang="zh-TW" lang="en-US"/>
              <a:t> 英国一名被确诊新冠肺炎的女子，透过拍片呼吁大家重视防疫，并透露染病身体痛苦的感觉。</a:t>
            </a:r>
            <a:endParaRPr altLang="zh-TW" lang="en-US"/>
          </a:p>
          <a:p>
            <a:r>
              <a:rPr altLang="zh-TW" lang="en-US"/>
              <a:t> 她，强忍身体疼痛、呼吸急促的拍摄影片告诉大家，得到新冠肺炎的感觉，就像「肺部塞满玻璃」的刺痛感，并强调现在她的每一口呼吸，都痛苦万分，简直是 一场战斗。</a:t>
            </a:r>
            <a:endParaRPr altLang="zh-TW"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p>
            <a:r>
              <a:rPr altLang="en-US" b="1" dirty="0" sz="3600" lang="zh-TW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</a:t>
            </a:r>
            <a:r>
              <a:rPr altLang="en-US" b="1" dirty="0" sz="3600" lang="zh-CN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害</a:t>
            </a:r>
            <a:r>
              <a:rPr altLang="en-US" b="1" dirty="0" sz="3600" lang="zh-CN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怕</a:t>
            </a:r>
            <a:r>
              <a:rPr altLang="en-US" b="1" dirty="0" sz="3600" lang="zh-CN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altLang="en-US" b="1" dirty="0" sz="3600" lang="zh-CN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没</a:t>
            </a:r>
            <a:r>
              <a:rPr altLang="en-US" b="1" dirty="0" sz="3600" lang="zh-CN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</a:t>
            </a:r>
            <a:r>
              <a:rPr altLang="en-US" b="1" dirty="0" sz="3600" lang="zh-TW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altLang="en-US" b="1" dirty="0" sz="3200" lang="zh-TW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altLang="en-US" dirty="0" sz="3200" lang="zh-TW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48607" name="文字版面配置區 2"/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/>
          <a:p>
            <a:endParaRPr altLang="zh-TW"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p>
            <a:br>
              <a:rPr altLang="en-US" dirty="0" sz="4800" lang="zh-TW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altLang="en-US" dirty="0" lang="zh-TW"/>
          </a:p>
        </p:txBody>
      </p:sp>
      <p:sp>
        <p:nvSpPr>
          <p:cNvPr id="1048616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p>
            <a:pPr algn="l"/>
            <a:r>
              <a:rPr altLang="en-US" dirty="0" sz="4000" lang="zh-TW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1"/>
              </a:rPr>
              <a:t>悟見信箱     </a:t>
            </a:r>
            <a:r>
              <a:rPr altLang="zh-TW" dirty="0" sz="4000" lang="en-US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1"/>
              </a:rPr>
              <a:t>myoktw@gmail.com</a:t>
            </a:r>
            <a:endParaRPr altLang="zh-TW" dirty="0" sz="4000" lang="en-US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altLang="en-US" dirty="0" sz="4000" lang="zh-TW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altLang="zh-TW" dirty="0" sz="4000" lang="en-US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altLang="en-US" dirty="0" sz="4000" lang="zh-TW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altLang="zh-TW" dirty="0" sz="4000" lang="en-US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altLang="zh-TW" dirty="0" sz="4000" lang="en-US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altLang="en-US" dirty="0" sz="4000" lang="zh-TW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altLang="zh-TW" dirty="0" sz="4000" lang="en-US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altLang="en-US" dirty="0" sz="4000" lang="zh-TW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altLang="zh-TW" dirty="0" sz="4000" lang="en-US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altLang="en-US" dirty="0" sz="4000" lang="zh-TW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altLang="zh-TW" dirty="0" sz="4000" lang="en-US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altLang="en-US" dirty="0" sz="4000" lang="zh-TW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altLang="zh-TW" dirty="0" sz="4000" lang="en-US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p>
            <a:r>
              <a:rPr altLang="en-US" b="1" dirty="0" sz="3600" lang="zh-TW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</a:t>
            </a:r>
            <a:r>
              <a:rPr altLang="en-US" b="1" dirty="0" sz="3600" lang="zh-CN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害</a:t>
            </a:r>
            <a:r>
              <a:rPr altLang="en-US" b="1" dirty="0" sz="3600" lang="zh-CN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怕</a:t>
            </a:r>
            <a:r>
              <a:rPr altLang="en-US" b="1" dirty="0" sz="3600" lang="zh-CN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altLang="en-US" b="1" dirty="0" sz="3600" lang="zh-CN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没</a:t>
            </a:r>
            <a:r>
              <a:rPr altLang="en-US" b="1" dirty="0" sz="3600" lang="zh-CN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</a:t>
            </a:r>
            <a:r>
              <a:rPr altLang="en-US" b="1" dirty="0" sz="3600" lang="zh-TW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altLang="en-US" b="1" dirty="0" sz="3200" lang="zh-TW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altLang="en-US" dirty="0" sz="3200" lang="zh-TW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48601" name="文字版面配置區 2"/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/>
          <a:p>
            <a:r>
              <a:rPr altLang="zh-TW" lang="en-US"/>
              <a:t>二、全球疫情報導</a:t>
            </a:r>
            <a:endParaRPr altLang="zh-TW" lang="en-US"/>
          </a:p>
          <a:p>
            <a:r>
              <a:rPr altLang="zh-TW" lang="en-US"/>
              <a:t>根据報導</a:t>
            </a:r>
            <a:endParaRPr altLang="zh-TW" lang="en-US"/>
          </a:p>
          <a:p>
            <a:r>
              <a:rPr altLang="zh-TW" lang="en-US"/>
              <a:t>疫情指揮中心今（2020.03.21）日指出，全球累計26萬3681例確診，分布於162個國家地區；病例數以中國大陸8萬1008例、義大利47021例、西班牙19980例、伊朗19644例及美國18563例為多；</a:t>
            </a:r>
            <a:endParaRPr altLang="zh-TW" lang="en-US"/>
          </a:p>
          <a:p>
            <a:r>
              <a:rPr altLang="zh-TW" lang="en-US"/>
              <a:t>病例中1萬1182例死亡，以義大利4032例、大陸3255例、伊朗1433例、西班牙1002例及法國450例為多。</a:t>
            </a:r>
            <a:endParaRPr altLang="zh-TW"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p>
            <a:r>
              <a:rPr altLang="en-US" b="1" dirty="0" sz="3600" lang="zh-TW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</a:t>
            </a:r>
            <a:r>
              <a:rPr altLang="en-US" b="1" dirty="0" sz="3600" lang="zh-CN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害</a:t>
            </a:r>
            <a:r>
              <a:rPr altLang="en-US" b="1" dirty="0" sz="3600" lang="zh-CN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怕</a:t>
            </a:r>
            <a:r>
              <a:rPr altLang="en-US" b="1" dirty="0" sz="3600" lang="zh-CN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altLang="en-US" b="1" dirty="0" sz="3600" lang="zh-CN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没</a:t>
            </a:r>
            <a:r>
              <a:rPr altLang="en-US" b="1" dirty="0" sz="3600" lang="zh-CN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</a:t>
            </a:r>
            <a:r>
              <a:rPr altLang="en-US" b="1" dirty="0" sz="3600" lang="zh-TW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altLang="en-US" b="1" dirty="0" sz="3200" lang="zh-TW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altLang="en-US" dirty="0" sz="3200" lang="zh-TW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48597" name="文字版面配置區 2"/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/>
          <a:p>
            <a:r>
              <a:rPr altLang="zh-TW" lang="en-US"/>
              <a:t>三、灾劫瘟疫不要怕</a:t>
            </a:r>
            <a:endParaRPr altLang="zh-TW" lang="en-US"/>
          </a:p>
          <a:p>
            <a:r>
              <a:rPr altLang="zh-TW" lang="en-US"/>
              <a:t> 济公老师说</a:t>
            </a:r>
            <a:endParaRPr altLang="zh-TW" lang="en-US"/>
          </a:p>
          <a:p>
            <a:r>
              <a:rPr altLang="zh-TW" lang="en-US"/>
              <a:t> 徒儿们！ 修、办道咱们师徒手牵手、心连心，往后的日子不用担心，以后的路，上天怎么降灾、降劫、降难，你不用去担心。</a:t>
            </a:r>
            <a:endParaRPr altLang="zh-TW" lang="en-US"/>
          </a:p>
          <a:p>
            <a:r>
              <a:rPr altLang="zh-TW" lang="en-US"/>
              <a:t> 心里有没有恐惧？  （有）恐惧有什么用呢？ 你愈恐心里愈不清，你愈惧你的光愈暗，你们都要坚强面对这一切。 天时、天时！ 天时已经末会了。</a:t>
            </a:r>
            <a:endParaRPr altLang="zh-TW"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p>
            <a:r>
              <a:rPr altLang="en-US" b="1" dirty="0" sz="3600" lang="zh-TW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</a:t>
            </a:r>
            <a:r>
              <a:rPr altLang="en-US" b="1" dirty="0" sz="3600" lang="zh-CN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害</a:t>
            </a:r>
            <a:r>
              <a:rPr altLang="en-US" b="1" dirty="0" sz="3600" lang="zh-CN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怕</a:t>
            </a:r>
            <a:r>
              <a:rPr altLang="en-US" b="1" dirty="0" sz="3600" lang="zh-CN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altLang="en-US" b="1" dirty="0" sz="3600" lang="zh-CN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没</a:t>
            </a:r>
            <a:r>
              <a:rPr altLang="en-US" b="1" dirty="0" sz="3600" lang="zh-CN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</a:t>
            </a:r>
            <a:r>
              <a:rPr altLang="en-US" b="1" dirty="0" sz="3600" lang="zh-TW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altLang="en-US" b="1" dirty="0" sz="3200" lang="zh-TW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altLang="en-US" dirty="0" sz="3200" lang="zh-TW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48593" name="文字版面配置區 2"/>
          <p:cNvSpPr>
            <a:spLocks noGrp="1"/>
          </p:cNvSpPr>
          <p:nvPr>
            <p:ph type="body" idx="1"/>
          </p:nvPr>
        </p:nvSpPr>
        <p:spPr>
          <a:xfrm>
            <a:off x="240597" y="292740"/>
            <a:ext cx="7888978" cy="4558021"/>
          </a:xfrm>
        </p:spPr>
        <p:txBody>
          <a:bodyPr>
            <a:noAutofit/>
          </a:bodyPr>
          <a:p>
            <a:r>
              <a:rPr altLang="zh-TW" sz="3000" lang="en-US"/>
              <a:t>四、修道能远离灾劫</a:t>
            </a:r>
            <a:endParaRPr altLang="zh-TW" sz="3000" lang="en-US"/>
          </a:p>
          <a:p>
            <a:r>
              <a:rPr altLang="zh-TW" sz="3000" lang="en-US"/>
              <a:t> 济公老师说</a:t>
            </a:r>
            <a:endParaRPr altLang="zh-TW" sz="3000" lang="en-US"/>
          </a:p>
          <a:p>
            <a:r>
              <a:rPr altLang="zh-TW" sz="3000" lang="en-US"/>
              <a:t> 修道能灾劫逃，你们各个如果有真诚的心，实心办道，实心修炼，就能够逃避灾劫了。</a:t>
            </a:r>
            <a:endParaRPr altLang="zh-TW" sz="3000" lang="en-US"/>
          </a:p>
          <a:p>
            <a:r>
              <a:rPr altLang="zh-TW" sz="3000" lang="en-US"/>
              <a:t> 不持斋，难躲灾；不守节，难逃劫。 真的守节，要能够身斋，心斋、性斋。 劫数一来，我们要顶，非有德者难逃。 果真顶劫，众生的罪，就是我的罪；众生不能回天，全责在我；我不只了自己的愿，我还要了苍生的罪；众生回天，我还要在人间。</a:t>
            </a:r>
            <a:endParaRPr altLang="zh-TW" sz="3000"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p>
            <a:r>
              <a:rPr altLang="en-US" b="1" dirty="0" sz="3600" lang="zh-TW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</a:t>
            </a:r>
            <a:r>
              <a:rPr altLang="en-US" b="1" dirty="0" sz="3600" lang="zh-CN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害</a:t>
            </a:r>
            <a:r>
              <a:rPr altLang="en-US" b="1" dirty="0" sz="3600" lang="zh-CN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怕</a:t>
            </a:r>
            <a:r>
              <a:rPr altLang="en-US" b="1" dirty="0" sz="3600" lang="zh-CN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altLang="en-US" b="1" dirty="0" sz="3600" lang="zh-CN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没</a:t>
            </a:r>
            <a:r>
              <a:rPr altLang="en-US" b="1" dirty="0" sz="3600" lang="zh-CN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</a:t>
            </a:r>
            <a:r>
              <a:rPr altLang="en-US" b="1" dirty="0" sz="3600" lang="zh-TW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altLang="en-US" b="1" dirty="0" sz="3200" lang="zh-TW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altLang="en-US" dirty="0" sz="3200" lang="zh-TW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48589" name="文字版面配置區 2"/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/>
          <a:p>
            <a:r>
              <a:rPr altLang="zh-TW" lang="en-US"/>
              <a:t>五、灾劫是人引起的</a:t>
            </a:r>
            <a:endParaRPr altLang="zh-TW" lang="en-US"/>
          </a:p>
          <a:p>
            <a:r>
              <a:rPr altLang="zh-TW" lang="en-US"/>
              <a:t> 济公老师说</a:t>
            </a:r>
            <a:endParaRPr altLang="zh-TW" lang="en-US"/>
          </a:p>
          <a:p>
            <a:r>
              <a:rPr altLang="zh-TW" lang="en-US"/>
              <a:t> 要知道，道与劫并非全由上天降下的，一半是天，一半是人自找的，因为人心不正、人心不古，故而导致天灾人祸。 并不是上天不慈悲，人要是没有贪心，又怎会引起这么多的人祸呢？ 此时徒儿们更要以善心、体天的心来做事，才能让世间回到平静安宁。</a:t>
            </a:r>
            <a:endParaRPr altLang="zh-TW"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p>
            <a:r>
              <a:rPr altLang="en-US" b="1" dirty="0" sz="3600" lang="zh-TW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</a:t>
            </a:r>
            <a:r>
              <a:rPr altLang="en-US" b="1" dirty="0" sz="3600" lang="zh-CN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害</a:t>
            </a:r>
            <a:r>
              <a:rPr altLang="en-US" b="1" dirty="0" sz="3600" lang="zh-CN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怕</a:t>
            </a:r>
            <a:r>
              <a:rPr altLang="en-US" b="1" dirty="0" sz="3600" lang="zh-CN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altLang="en-US" b="1" dirty="0" sz="3600" lang="zh-CN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没</a:t>
            </a:r>
            <a:r>
              <a:rPr altLang="en-US" b="1" dirty="0" sz="3600" lang="zh-CN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</a:t>
            </a:r>
            <a:r>
              <a:rPr altLang="en-US" b="1" dirty="0" sz="3600" lang="zh-TW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altLang="en-US" b="1" dirty="0" sz="3200" lang="zh-TW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altLang="en-US" dirty="0" sz="3200" lang="zh-TW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48591" name="文字版面配置區 2"/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/>
          <a:p>
            <a:r>
              <a:rPr altLang="zh-TW" lang="en-US"/>
              <a:t>六、道化人心消劫难</a:t>
            </a:r>
            <a:endParaRPr altLang="zh-TW" lang="en-US"/>
          </a:p>
          <a:p>
            <a:r>
              <a:rPr altLang="zh-TW" lang="en-US"/>
              <a:t> 济公老师说</a:t>
            </a:r>
            <a:endParaRPr altLang="zh-TW" lang="en-US"/>
          </a:p>
          <a:p>
            <a:r>
              <a:rPr altLang="zh-TW" lang="en-US"/>
              <a:t> 当人的私心累积到没办法改变的时候，灾劫就来了！ 但是不要忘了，道因劫降，劫因心召，只要以道化挽人心，劫难也就自然跟着转化。 那徒儿们，你们真正该努力的是什么呢？</a:t>
            </a:r>
            <a:endParaRPr altLang="zh-TW"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p>
            <a:r>
              <a:rPr altLang="en-US" b="1" dirty="0" sz="3600" lang="zh-TW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</a:t>
            </a:r>
            <a:r>
              <a:rPr altLang="en-US" b="1" dirty="0" sz="3600" lang="zh-CN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害</a:t>
            </a:r>
            <a:r>
              <a:rPr altLang="en-US" b="1" dirty="0" sz="3600" lang="zh-CN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怕</a:t>
            </a:r>
            <a:r>
              <a:rPr altLang="en-US" b="1" dirty="0" sz="3600" lang="zh-CN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altLang="en-US" b="1" dirty="0" sz="3600" lang="zh-CN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没</a:t>
            </a:r>
            <a:r>
              <a:rPr altLang="en-US" b="1" dirty="0" sz="3600" lang="zh-CN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</a:t>
            </a:r>
            <a:r>
              <a:rPr altLang="en-US" b="1" dirty="0" sz="3600" lang="zh-TW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altLang="en-US" b="1" dirty="0" sz="3200" lang="zh-TW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altLang="en-US" dirty="0" sz="3200" lang="zh-TW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48595" name="文字版面配置區 2"/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/>
          <a:p>
            <a:r>
              <a:rPr altLang="zh-TW" lang="en-US"/>
              <a:t>七、吃素才能免灾劫</a:t>
            </a:r>
            <a:endParaRPr altLang="zh-TW" lang="en-US"/>
          </a:p>
          <a:p>
            <a:r>
              <a:rPr altLang="zh-TW" lang="en-US"/>
              <a:t> 南极老仙翁说</a:t>
            </a:r>
            <a:endParaRPr altLang="zh-TW" lang="en-US"/>
          </a:p>
          <a:p>
            <a:r>
              <a:rPr altLang="zh-TW" lang="en-US"/>
              <a:t> 现在世界灾劫很多，我想各位小宝宝，一定没有人想要：灾劫在自己身上发生，因为大家希望平安，</a:t>
            </a:r>
            <a:endParaRPr altLang="zh-TW" lang="en-US"/>
          </a:p>
          <a:p>
            <a:r>
              <a:rPr altLang="zh-TW" lang="en-US"/>
              <a:t> 但是如果天天吃肉杀生，你有让众生平安吗？ 所以我们要自己平安，就要先让众生平安，这是我们躲劫避难的根本。</a:t>
            </a:r>
            <a:endParaRPr altLang="zh-TW"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p>
            <a:r>
              <a:rPr altLang="en-US" b="1" dirty="0" sz="3600" lang="zh-TW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</a:t>
            </a:r>
            <a:r>
              <a:rPr altLang="en-US" b="1" dirty="0" sz="3600" lang="zh-CN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害</a:t>
            </a:r>
            <a:r>
              <a:rPr altLang="en-US" b="1" dirty="0" sz="3600" lang="zh-CN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怕</a:t>
            </a:r>
            <a:r>
              <a:rPr altLang="en-US" b="1" dirty="0" sz="3600" lang="zh-CN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altLang="en-US" b="1" dirty="0" sz="3600" lang="zh-CN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没</a:t>
            </a:r>
            <a:r>
              <a:rPr altLang="en-US" b="1" dirty="0" sz="3600" lang="zh-CN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</a:t>
            </a:r>
            <a:r>
              <a:rPr altLang="en-US" b="1" dirty="0" sz="3600" lang="zh-TW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altLang="en-US" b="1" dirty="0" sz="3200" lang="zh-TW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altLang="en-US" dirty="0" sz="3200" lang="zh-TW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48599" name="文字版面配置區 2"/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>
            <a:normAutofit fontScale="96667" lnSpcReduction="20000"/>
          </a:bodyPr>
          <a:p>
            <a:r>
              <a:rPr altLang="zh-TW" lang="en-US"/>
              <a:t>八、吃肉抗不了病毒</a:t>
            </a:r>
            <a:endParaRPr altLang="zh-TW" lang="en-US"/>
          </a:p>
          <a:p>
            <a:r>
              <a:rPr altLang="zh-TW" lang="en-US"/>
              <a:t> 南海古佛说</a:t>
            </a:r>
            <a:endParaRPr altLang="zh-TW" lang="en-US"/>
          </a:p>
          <a:p>
            <a:r>
              <a:rPr altLang="zh-TW" lang="en-US"/>
              <a:t> 你们每天吃食肉类，也就等于每天，在毒害自己的五脏六腑，你们的五脏六腑，不断受毒素侵害、破坏，久而久之，五脏六腑的机能，就容易退化。</a:t>
            </a:r>
            <a:endParaRPr altLang="zh-TW" lang="en-US"/>
          </a:p>
          <a:p>
            <a:r>
              <a:rPr altLang="zh-TW" lang="en-US"/>
              <a:t> 济公老师说</a:t>
            </a:r>
            <a:endParaRPr altLang="zh-TW" lang="en-US"/>
          </a:p>
          <a:p>
            <a:r>
              <a:rPr altLang="zh-TW" lang="en-US"/>
              <a:t> 为师要你们，没有吃素的人要学吃素，为师跟你们说，在不久的将来，细菌会很多，如果你没有真正好的抵抗力的话，你会牺牲在这一场的浩劫当中。 这个劫数才刚刚起步而已，所以你们要好好保重啊！</a:t>
            </a:r>
            <a:endParaRPr altLang="zh-TW"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p>
            <a:r>
              <a:rPr altLang="en-US" b="1" dirty="0" sz="3600" lang="zh-TW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</a:t>
            </a:r>
            <a:r>
              <a:rPr altLang="en-US" b="1" dirty="0" sz="3600" lang="zh-CN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害</a:t>
            </a:r>
            <a:r>
              <a:rPr altLang="en-US" b="1" dirty="0" sz="3600" lang="zh-CN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怕</a:t>
            </a:r>
            <a:r>
              <a:rPr altLang="en-US" b="1" dirty="0" sz="3600" lang="zh-CN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altLang="en-US" b="1" dirty="0" sz="3600" lang="zh-CN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没</a:t>
            </a:r>
            <a:r>
              <a:rPr altLang="en-US" b="1" dirty="0" sz="3600" lang="zh-CN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</a:t>
            </a:r>
            <a:r>
              <a:rPr altLang="en-US" b="1" dirty="0" sz="3600" lang="zh-TW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altLang="en-US" b="1" dirty="0" sz="3200" lang="zh-TW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altLang="en-US" dirty="0" sz="3200" lang="zh-TW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48605" name="文字版面配置區 2"/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/>
          <a:p>
            <a:endParaRPr altLang="zh-TW"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lastClr="000000" val="windowText"/>
      </a:dk1>
      <a:lt1>
        <a:sysClr lastClr="FFFFFF" val="window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dir="t" rig="harsh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佈景主題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PowerPoint 簡報</dc:title>
  <dc:creator>v345</dc:creator>
  <cp:lastModifiedBy>老兄 悟見</cp:lastModifiedBy>
  <dcterms:created xsi:type="dcterms:W3CDTF">2014-02-13T21:50:45Z</dcterms:created>
  <dcterms:modified xsi:type="dcterms:W3CDTF">2020-03-22T00:59:00Z</dcterms:modified>
</cp:coreProperties>
</file>