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7" r:id="rId2"/>
    <p:sldId id="309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10" r:id="rId12"/>
    <p:sldId id="300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5" d="100"/>
          <a:sy n="65" d="100"/>
        </p:scale>
        <p:origin x="835" y="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ECD48C9-3B8A-42E5-A673-F5BC461E3D34}"/>
    <pc:docChg chg="custSel delSld modSld">
      <pc:chgData name="老兄 悟見" userId="d3c841b5715e98f1" providerId="LiveId" clId="{3ECD48C9-3B8A-42E5-A673-F5BC461E3D34}" dt="2020-03-26T06:16:41.882" v="59" actId="20577"/>
      <pc:docMkLst>
        <pc:docMk/>
      </pc:docMkLst>
      <pc:sldChg chg="modSp mod">
        <pc:chgData name="老兄 悟見" userId="d3c841b5715e98f1" providerId="LiveId" clId="{3ECD48C9-3B8A-42E5-A673-F5BC461E3D34}" dt="2020-03-26T06:11:25.195" v="15" actId="20577"/>
        <pc:sldMkLst>
          <pc:docMk/>
          <pc:sldMk cId="2526617338" sldId="297"/>
        </pc:sldMkLst>
        <pc:spChg chg="mod">
          <ac:chgData name="老兄 悟見" userId="d3c841b5715e98f1" providerId="LiveId" clId="{3ECD48C9-3B8A-42E5-A673-F5BC461E3D34}" dt="2020-03-26T06:11:25.195" v="15" actId="20577"/>
          <ac:spMkLst>
            <pc:docMk/>
            <pc:sldMk cId="2526617338" sldId="297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6:41.882" v="59" actId="20577"/>
        <pc:sldMkLst>
          <pc:docMk/>
          <pc:sldMk cId="617974530" sldId="298"/>
        </pc:sldMkLst>
        <pc:spChg chg="mod">
          <ac:chgData name="老兄 悟見" userId="d3c841b5715e98f1" providerId="LiveId" clId="{3ECD48C9-3B8A-42E5-A673-F5BC461E3D34}" dt="2020-03-26T06:11:03.869" v="12"/>
          <ac:spMkLst>
            <pc:docMk/>
            <pc:sldMk cId="617974530" sldId="298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6:41.882" v="59" actId="20577"/>
          <ac:spMkLst>
            <pc:docMk/>
            <pc:sldMk cId="617974530" sldId="298"/>
            <ac:spMk id="5" creationId="{00000000-0000-0000-0000-000000000000}"/>
          </ac:spMkLst>
        </pc:spChg>
      </pc:sldChg>
      <pc:sldChg chg="modSp del mod">
        <pc:chgData name="老兄 悟見" userId="d3c841b5715e98f1" providerId="LiveId" clId="{3ECD48C9-3B8A-42E5-A673-F5BC461E3D34}" dt="2020-03-26T06:16:20.859" v="55" actId="2696"/>
        <pc:sldMkLst>
          <pc:docMk/>
          <pc:sldMk cId="2251517118" sldId="299"/>
        </pc:sldMkLst>
        <pc:spChg chg="mod">
          <ac:chgData name="老兄 悟見" userId="d3c841b5715e98f1" providerId="LiveId" clId="{3ECD48C9-3B8A-42E5-A673-F5BC461E3D34}" dt="2020-03-26T06:10:55.458" v="11"/>
          <ac:spMkLst>
            <pc:docMk/>
            <pc:sldMk cId="2251517118" sldId="299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6:15.645" v="54" actId="6549"/>
          <ac:spMkLst>
            <pc:docMk/>
            <pc:sldMk cId="2251517118" sldId="299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5:53.840" v="52" actId="255"/>
        <pc:sldMkLst>
          <pc:docMk/>
          <pc:sldMk cId="3646680897" sldId="300"/>
        </pc:sldMkLst>
        <pc:spChg chg="mod">
          <ac:chgData name="老兄 悟見" userId="d3c841b5715e98f1" providerId="LiveId" clId="{3ECD48C9-3B8A-42E5-A673-F5BC461E3D34}" dt="2020-03-26T06:10:46.854" v="10"/>
          <ac:spMkLst>
            <pc:docMk/>
            <pc:sldMk cId="3646680897" sldId="300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5:53.840" v="52" actId="255"/>
          <ac:spMkLst>
            <pc:docMk/>
            <pc:sldMk cId="3646680897" sldId="300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5:06.663" v="47" actId="20577"/>
        <pc:sldMkLst>
          <pc:docMk/>
          <pc:sldMk cId="162870790" sldId="301"/>
        </pc:sldMkLst>
        <pc:spChg chg="mod">
          <ac:chgData name="老兄 悟見" userId="d3c841b5715e98f1" providerId="LiveId" clId="{3ECD48C9-3B8A-42E5-A673-F5BC461E3D34}" dt="2020-03-26T06:10:27.767" v="8"/>
          <ac:spMkLst>
            <pc:docMk/>
            <pc:sldMk cId="162870790" sldId="301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5:06.663" v="47" actId="20577"/>
          <ac:spMkLst>
            <pc:docMk/>
            <pc:sldMk cId="162870790" sldId="301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5:13.934" v="48" actId="20577"/>
        <pc:sldMkLst>
          <pc:docMk/>
          <pc:sldMk cId="155597302" sldId="302"/>
        </pc:sldMkLst>
        <pc:spChg chg="mod">
          <ac:chgData name="老兄 悟見" userId="d3c841b5715e98f1" providerId="LiveId" clId="{3ECD48C9-3B8A-42E5-A673-F5BC461E3D34}" dt="2020-03-26T06:10:18.516" v="7"/>
          <ac:spMkLst>
            <pc:docMk/>
            <pc:sldMk cId="155597302" sldId="302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5:13.934" v="48" actId="20577"/>
          <ac:spMkLst>
            <pc:docMk/>
            <pc:sldMk cId="155597302" sldId="302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5:19.715" v="49" actId="20577"/>
        <pc:sldMkLst>
          <pc:docMk/>
          <pc:sldMk cId="205215829" sldId="303"/>
        </pc:sldMkLst>
        <pc:spChg chg="mod">
          <ac:chgData name="老兄 悟見" userId="d3c841b5715e98f1" providerId="LiveId" clId="{3ECD48C9-3B8A-42E5-A673-F5BC461E3D34}" dt="2020-03-26T06:10:08.390" v="6"/>
          <ac:spMkLst>
            <pc:docMk/>
            <pc:sldMk cId="205215829" sldId="303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5:19.715" v="49" actId="20577"/>
          <ac:spMkLst>
            <pc:docMk/>
            <pc:sldMk cId="205215829" sldId="303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3:43.859" v="38" actId="20577"/>
        <pc:sldMkLst>
          <pc:docMk/>
          <pc:sldMk cId="24519181" sldId="304"/>
        </pc:sldMkLst>
        <pc:spChg chg="mod">
          <ac:chgData name="老兄 悟見" userId="d3c841b5715e98f1" providerId="LiveId" clId="{3ECD48C9-3B8A-42E5-A673-F5BC461E3D34}" dt="2020-03-26T06:09:58.373" v="5"/>
          <ac:spMkLst>
            <pc:docMk/>
            <pc:sldMk cId="24519181" sldId="304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3:43.859" v="38" actId="20577"/>
          <ac:spMkLst>
            <pc:docMk/>
            <pc:sldMk cId="24519181" sldId="304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3:06.786" v="31" actId="20577"/>
        <pc:sldMkLst>
          <pc:docMk/>
          <pc:sldMk cId="1680976459" sldId="305"/>
        </pc:sldMkLst>
        <pc:spChg chg="mod">
          <ac:chgData name="老兄 悟見" userId="d3c841b5715e98f1" providerId="LiveId" clId="{3ECD48C9-3B8A-42E5-A673-F5BC461E3D34}" dt="2020-03-26T06:09:46.487" v="4"/>
          <ac:spMkLst>
            <pc:docMk/>
            <pc:sldMk cId="1680976459" sldId="305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3:06.786" v="31" actId="20577"/>
          <ac:spMkLst>
            <pc:docMk/>
            <pc:sldMk cId="1680976459" sldId="305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3:28.654" v="35" actId="20577"/>
        <pc:sldMkLst>
          <pc:docMk/>
          <pc:sldMk cId="2144723160" sldId="306"/>
        </pc:sldMkLst>
        <pc:spChg chg="mod">
          <ac:chgData name="老兄 悟見" userId="d3c841b5715e98f1" providerId="LiveId" clId="{3ECD48C9-3B8A-42E5-A673-F5BC461E3D34}" dt="2020-03-26T06:09:36.822" v="3"/>
          <ac:spMkLst>
            <pc:docMk/>
            <pc:sldMk cId="2144723160" sldId="306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3:28.654" v="35" actId="20577"/>
          <ac:spMkLst>
            <pc:docMk/>
            <pc:sldMk cId="2144723160" sldId="306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3:23.666" v="34" actId="20577"/>
        <pc:sldMkLst>
          <pc:docMk/>
          <pc:sldMk cId="2376448556" sldId="307"/>
        </pc:sldMkLst>
        <pc:spChg chg="mod">
          <ac:chgData name="老兄 悟見" userId="d3c841b5715e98f1" providerId="LiveId" clId="{3ECD48C9-3B8A-42E5-A673-F5BC461E3D34}" dt="2020-03-26T06:09:27.709" v="2"/>
          <ac:spMkLst>
            <pc:docMk/>
            <pc:sldMk cId="2376448556" sldId="307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3:23.666" v="34" actId="20577"/>
          <ac:spMkLst>
            <pc:docMk/>
            <pc:sldMk cId="2376448556" sldId="307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3:19.595" v="33" actId="20577"/>
        <pc:sldMkLst>
          <pc:docMk/>
          <pc:sldMk cId="1316621092" sldId="308"/>
        </pc:sldMkLst>
        <pc:spChg chg="mod">
          <ac:chgData name="老兄 悟見" userId="d3c841b5715e98f1" providerId="LiveId" clId="{3ECD48C9-3B8A-42E5-A673-F5BC461E3D34}" dt="2020-03-26T06:09:18.312" v="1"/>
          <ac:spMkLst>
            <pc:docMk/>
            <pc:sldMk cId="1316621092" sldId="308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3:19.595" v="33" actId="20577"/>
          <ac:spMkLst>
            <pc:docMk/>
            <pc:sldMk cId="1316621092" sldId="308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3:15.344" v="32" actId="20577"/>
        <pc:sldMkLst>
          <pc:docMk/>
          <pc:sldMk cId="1178044598" sldId="309"/>
        </pc:sldMkLst>
        <pc:spChg chg="mod">
          <ac:chgData name="老兄 悟見" userId="d3c841b5715e98f1" providerId="LiveId" clId="{3ECD48C9-3B8A-42E5-A673-F5BC461E3D34}" dt="2020-03-26T06:09:08.390" v="0"/>
          <ac:spMkLst>
            <pc:docMk/>
            <pc:sldMk cId="1178044598" sldId="309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3:15.344" v="32" actId="20577"/>
          <ac:spMkLst>
            <pc:docMk/>
            <pc:sldMk cId="1178044598" sldId="309"/>
            <ac:spMk id="5" creationId="{00000000-0000-0000-0000-000000000000}"/>
          </ac:spMkLst>
        </pc:spChg>
      </pc:sldChg>
      <pc:sldChg chg="modSp mod">
        <pc:chgData name="老兄 悟見" userId="d3c841b5715e98f1" providerId="LiveId" clId="{3ECD48C9-3B8A-42E5-A673-F5BC461E3D34}" dt="2020-03-26T06:15:01.993" v="46" actId="20577"/>
        <pc:sldMkLst>
          <pc:docMk/>
          <pc:sldMk cId="845847629" sldId="310"/>
        </pc:sldMkLst>
        <pc:spChg chg="mod">
          <ac:chgData name="老兄 悟見" userId="d3c841b5715e98f1" providerId="LiveId" clId="{3ECD48C9-3B8A-42E5-A673-F5BC461E3D34}" dt="2020-03-26T06:10:36.920" v="9"/>
          <ac:spMkLst>
            <pc:docMk/>
            <pc:sldMk cId="845847629" sldId="310"/>
            <ac:spMk id="4" creationId="{00000000-0000-0000-0000-000000000000}"/>
          </ac:spMkLst>
        </pc:spChg>
        <pc:spChg chg="mod">
          <ac:chgData name="老兄 悟見" userId="d3c841b5715e98f1" providerId="LiveId" clId="{3ECD48C9-3B8A-42E5-A673-F5BC461E3D34}" dt="2020-03-26T06:15:01.993" v="46" actId="20577"/>
          <ac:spMkLst>
            <pc:docMk/>
            <pc:sldMk cId="845847629" sldId="31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一、大地化為灰燼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七七四九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小混沌之前幾日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，大地由顯得清寂一片，好像什麼事都沒有。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但暴風雨前夕的寧靜是可怕的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；突然間，天由明亮漸轉紅而變灰白，又成昏暗，罡風在頃刻中，將一切樓房建築及人畜，化為灰燼。</a:t>
            </a:r>
          </a:p>
        </p:txBody>
      </p:sp>
    </p:spTree>
    <p:extLst>
      <p:ext uri="{BB962C8B-B14F-4D97-AF65-F5344CB8AC3E}">
        <p14:creationId xmlns:p14="http://schemas.microsoft.com/office/powerpoint/2010/main" val="252661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十、盡留素食持齋人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最難熬的日子，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有二段時期：一是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七七四九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的第二十四、二十五、二十六日，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那時儲存的糧食已無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，素食者，尚可以忍耐寒冬；而肉食者則慘矣！</a:t>
            </a:r>
          </a:p>
        </p:txBody>
      </p:sp>
    </p:spTree>
    <p:extLst>
      <p:ext uri="{BB962C8B-B14F-4D97-AF65-F5344CB8AC3E}">
        <p14:creationId xmlns:p14="http://schemas.microsoft.com/office/powerpoint/2010/main" val="16287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十一、盡留素食持齋人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第二，則在災裡過的第五十日至七十日之間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，萬物已受毒氣污染，屍體遍野，倖活的眾生尚要從事掩埋的工作，素食者尚有精力渡過，肉食者何以為生？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因此仙佛早有訓曰：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一場浩劫混沌後，盡留素食活神仙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實非虛言也！</a:t>
            </a:r>
          </a:p>
        </p:txBody>
      </p:sp>
    </p:spTree>
    <p:extLst>
      <p:ext uri="{BB962C8B-B14F-4D97-AF65-F5344CB8AC3E}">
        <p14:creationId xmlns:p14="http://schemas.microsoft.com/office/powerpoint/2010/main" val="84584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十二、儒家應運的來臨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劫煞過後，將是眾生，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重建家園的時候，人類又開啟新的文明，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為記取劫難所帶來的教訓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，綱常人倫道德，孔、孟思想將為舉世所崇信，精誠互愛也將成為人類共遵的信條。</a:t>
            </a:r>
          </a:p>
        </p:txBody>
      </p:sp>
    </p:spTree>
    <p:extLst>
      <p:ext uri="{BB962C8B-B14F-4D97-AF65-F5344CB8AC3E}">
        <p14:creationId xmlns:p14="http://schemas.microsoft.com/office/powerpoint/2010/main" val="364668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十三、人間淨土的來臨</a:t>
            </a:r>
          </a:p>
          <a:p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雲彩仙子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彌勒老祖師，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亦在這最佳的時刻，重臨人間，揭露白陽佛仙最神聖的一幕，按功定果，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由斯而實現，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開啟堯天舜日的大同世界之時代。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97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二、天地進入黑暗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大地即刻陷入漆黑的深暗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，什麼都看不見！所有的科技電力與燈火，都失去了效用，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接著狂風暴雨，雷電交加，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挾著無盡紅色的雨浪而來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天地進入長時期四十九日漫漫長夜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</a:p>
        </p:txBody>
      </p:sp>
    </p:spTree>
    <p:extLst>
      <p:ext uri="{BB962C8B-B14F-4D97-AF65-F5344CB8AC3E}">
        <p14:creationId xmlns:p14="http://schemas.microsoft.com/office/powerpoint/2010/main" val="117804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三、善人來佛堂避難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惟有佛堂中，三盞油燈可以點燃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，放出明光。佛堂已被一層紫色的光圈，所包圍保護，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那時真誠修道者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，及一些善良未得道者，也能被仙佛引到佛堂避難。</a:t>
            </a:r>
          </a:p>
        </p:txBody>
      </p:sp>
    </p:spTree>
    <p:extLst>
      <p:ext uri="{BB962C8B-B14F-4D97-AF65-F5344CB8AC3E}">
        <p14:creationId xmlns:p14="http://schemas.microsoft.com/office/powerpoint/2010/main" val="131662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四、刼後大道已止渡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如果當時，有前人或點傳師在場，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或許可以為這些人點道，根基厚的，當下一指見性，這或許是白陽普渡中最後之曙光！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無緣看到，恐早已遭受火劫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，即使僥倖逃過災難，道已止渡涅盤矣！</a:t>
            </a:r>
          </a:p>
        </p:txBody>
      </p:sp>
    </p:spTree>
    <p:extLst>
      <p:ext uri="{BB962C8B-B14F-4D97-AF65-F5344CB8AC3E}">
        <p14:creationId xmlns:p14="http://schemas.microsoft.com/office/powerpoint/2010/main" val="237644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五、佛堂即是雲城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鼓勵道親，多開設佛堂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，就是早晚能燒香叩頭就好！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一為早日實現萬家生佛之理想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，二可以屆時使佛堂成眾生之避難所，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因凡有佛堂，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及誠心向道人之處，即是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14472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六、佛堂外大刼難逃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佛堂外的世界，則山崩地裂，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眾生六萬年之冤欠，都出來索命、追魂、要債，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生民未毀於劫，即亡於冤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，可說鬼哭神號，遍地哀鴻，實是慘不忍睹啊！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097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七、心勿貪妄入旁門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而山妖水怪、魔王、修羅，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均變化為祖師、觀音、老師及所有仙佛之形象，能呼風喚雨、灑豆成兵，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又自稱能躲罡風，變化無窮，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莫要貪妄，若稍有動念、隨他而去，則前功盡棄，此即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午時成道巳時墜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的昇降關鍵。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八、假祖師考道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目前稱祖師，稱收圓者，只是小巫而已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，不足為奇！日後劫煞來臨，真仙佛均忙於救劫，那有閒功夫談玄說妙，顯化教人膜拜。佛云：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魔力大於佛力。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師云：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假老師的法力，比真老師還大呢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！望吾乾坤同修，毋忘！毋忽！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20521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瘟疫后浩刼信吗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九、用智慧識透真假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而真心修道人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若在當時靜心用智慧之眼觀察，就可以一眼洞穿那些假仙佛的原形，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都是青面獠牙的妖怪，亦可不辨自明了。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973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572</TotalTime>
  <Words>979</Words>
  <Application>Microsoft Office PowerPoint</Application>
  <PresentationFormat>如螢幕大小 (16:9)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瘟疫后浩刼信吗 悟見講</vt:lpstr>
      <vt:lpstr>瘟疫后浩刼信吗 悟見講</vt:lpstr>
      <vt:lpstr>瘟疫后浩刼信吗 悟見講</vt:lpstr>
      <vt:lpstr>瘟疫后浩刼信吗 悟見講</vt:lpstr>
      <vt:lpstr>瘟疫后浩刼信吗 悟見講</vt:lpstr>
      <vt:lpstr>瘟疫后浩刼信吗 悟見講</vt:lpstr>
      <vt:lpstr>瘟疫后浩刼信吗 悟見講</vt:lpstr>
      <vt:lpstr>瘟疫后浩刼信吗 悟見講</vt:lpstr>
      <vt:lpstr>瘟疫后浩刼信吗 悟見講</vt:lpstr>
      <vt:lpstr>瘟疫后浩刼信吗 悟見講</vt:lpstr>
      <vt:lpstr>瘟疫后浩刼信吗 悟見講</vt:lpstr>
      <vt:lpstr>瘟疫后浩刼信吗 悟見講</vt:lpstr>
      <vt:lpstr>瘟疫后浩刼信吗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281</cp:revision>
  <dcterms:created xsi:type="dcterms:W3CDTF">2014-02-15T05:50:45Z</dcterms:created>
  <dcterms:modified xsi:type="dcterms:W3CDTF">2020-03-26T06:16:44Z</dcterms:modified>
  <cp:contentStatus/>
</cp:coreProperties>
</file>