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00" r:id="rId2"/>
    <p:sldId id="301" r:id="rId3"/>
    <p:sldId id="305" r:id="rId4"/>
    <p:sldId id="302" r:id="rId5"/>
    <p:sldId id="303" r:id="rId6"/>
    <p:sldId id="304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2" d="100"/>
          <a:sy n="82" d="100"/>
        </p:scale>
        <p:origin x="996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9E73198-6FE9-424B-A940-70CE2F52EEB3}"/>
    <pc:docChg chg="custSel addSld modSld">
      <pc:chgData name="老兄 悟見" userId="d3c841b5715e98f1" providerId="LiveId" clId="{D9E73198-6FE9-424B-A940-70CE2F52EEB3}" dt="2022-02-13T02:39:54.404" v="93"/>
      <pc:docMkLst>
        <pc:docMk/>
      </pc:docMkLst>
      <pc:sldChg chg="modSp">
        <pc:chgData name="老兄 悟見" userId="d3c841b5715e98f1" providerId="LiveId" clId="{D9E73198-6FE9-424B-A940-70CE2F52EEB3}" dt="2022-02-13T02:34:05.094" v="30"/>
        <pc:sldMkLst>
          <pc:docMk/>
          <pc:sldMk cId="2498647851" sldId="300"/>
        </pc:sldMkLst>
        <pc:spChg chg="mod">
          <ac:chgData name="老兄 悟見" userId="d3c841b5715e98f1" providerId="LiveId" clId="{D9E73198-6FE9-424B-A940-70CE2F52EEB3}" dt="2022-02-13T02:34:05.094" v="30"/>
          <ac:spMkLst>
            <pc:docMk/>
            <pc:sldMk cId="2498647851" sldId="300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2-13T02:34:36.991" v="35"/>
        <pc:sldMkLst>
          <pc:docMk/>
          <pc:sldMk cId="1898504642" sldId="301"/>
        </pc:sldMkLst>
        <pc:spChg chg="mod">
          <ac:chgData name="老兄 悟見" userId="d3c841b5715e98f1" providerId="LiveId" clId="{D9E73198-6FE9-424B-A940-70CE2F52EEB3}" dt="2022-02-13T02:34:36.991" v="35"/>
          <ac:spMkLst>
            <pc:docMk/>
            <pc:sldMk cId="1898504642" sldId="301"/>
            <ac:spMk id="5" creationId="{00000000-0000-0000-0000-000000000000}"/>
          </ac:spMkLst>
        </pc:spChg>
      </pc:sldChg>
      <pc:sldChg chg="modSp add">
        <pc:chgData name="老兄 悟見" userId="d3c841b5715e98f1" providerId="LiveId" clId="{D9E73198-6FE9-424B-A940-70CE2F52EEB3}" dt="2022-02-13T02:36:54.540" v="51"/>
        <pc:sldMkLst>
          <pc:docMk/>
          <pc:sldMk cId="2056915364" sldId="302"/>
        </pc:sldMkLst>
        <pc:spChg chg="mod">
          <ac:chgData name="老兄 悟見" userId="d3c841b5715e98f1" providerId="LiveId" clId="{D9E73198-6FE9-424B-A940-70CE2F52EEB3}" dt="2022-02-13T02:36:54.540" v="51"/>
          <ac:spMkLst>
            <pc:docMk/>
            <pc:sldMk cId="2056915364" sldId="302"/>
            <ac:spMk id="5" creationId="{00000000-0000-0000-0000-000000000000}"/>
          </ac:spMkLst>
        </pc:spChg>
      </pc:sldChg>
      <pc:sldChg chg="modSp add">
        <pc:chgData name="老兄 悟見" userId="d3c841b5715e98f1" providerId="LiveId" clId="{D9E73198-6FE9-424B-A940-70CE2F52EEB3}" dt="2022-02-13T02:38:53.502" v="87"/>
        <pc:sldMkLst>
          <pc:docMk/>
          <pc:sldMk cId="555950992" sldId="303"/>
        </pc:sldMkLst>
        <pc:spChg chg="mod">
          <ac:chgData name="老兄 悟見" userId="d3c841b5715e98f1" providerId="LiveId" clId="{D9E73198-6FE9-424B-A940-70CE2F52EEB3}" dt="2022-02-13T02:38:53.502" v="87"/>
          <ac:spMkLst>
            <pc:docMk/>
            <pc:sldMk cId="555950992" sldId="303"/>
            <ac:spMk id="5" creationId="{00000000-0000-0000-0000-000000000000}"/>
          </ac:spMkLst>
        </pc:spChg>
      </pc:sldChg>
      <pc:sldChg chg="modSp add">
        <pc:chgData name="老兄 悟見" userId="d3c841b5715e98f1" providerId="LiveId" clId="{D9E73198-6FE9-424B-A940-70CE2F52EEB3}" dt="2022-02-13T02:39:54.404" v="93"/>
        <pc:sldMkLst>
          <pc:docMk/>
          <pc:sldMk cId="4162478696" sldId="304"/>
        </pc:sldMkLst>
        <pc:spChg chg="mod">
          <ac:chgData name="老兄 悟見" userId="d3c841b5715e98f1" providerId="LiveId" clId="{D9E73198-6FE9-424B-A940-70CE2F52EEB3}" dt="2022-02-13T02:39:54.404" v="93"/>
          <ac:spMkLst>
            <pc:docMk/>
            <pc:sldMk cId="4162478696" sldId="304"/>
            <ac:spMk id="5" creationId="{00000000-0000-0000-0000-000000000000}"/>
          </ac:spMkLst>
        </pc:spChg>
      </pc:sldChg>
      <pc:sldChg chg="modSp add">
        <pc:chgData name="老兄 悟見" userId="d3c841b5715e98f1" providerId="LiveId" clId="{D9E73198-6FE9-424B-A940-70CE2F52EEB3}" dt="2022-02-13T02:35:22.523" v="42"/>
        <pc:sldMkLst>
          <pc:docMk/>
          <pc:sldMk cId="139690222" sldId="305"/>
        </pc:sldMkLst>
        <pc:spChg chg="mod">
          <ac:chgData name="老兄 悟見" userId="d3c841b5715e98f1" providerId="LiveId" clId="{D9E73198-6FE9-424B-A940-70CE2F52EEB3}" dt="2022-02-13T02:35:22.523" v="42"/>
          <ac:spMkLst>
            <pc:docMk/>
            <pc:sldMk cId="139690222" sldId="305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5152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3594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2267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3171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6142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瘟疫十年前預言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一、林壇主看到黑點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機艙外的小黑點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2007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年竹山林倉庫壇主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，乘坐飛機前往法國辦道務時，路途遙遠因此稍坐片刻休息之後，睡一覺醒來，往玻璃外一看發現，飛機的機艙外面，佈滿了密密麻麻的黑點小蟲，不斷的在飛行著，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他的心裡害怕的想著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，空氣中佈滿了這麼多黑小的蟲子，如果下了飛機，呼吸到空氣中的這些黑點小蟲子，會不會有造成生命的危險？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瘟疫十年前預言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二、那小黑點是瘟疫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濟公老師的回答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因此林壇主就內心呼喚著濟公活佛老師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，老師出現了，問林壇主「有什麼事情嗎？」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林壇主問老師說：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飛機外面為什麼有這麼多，黑黑密密麻麻的小蟲子在飛？那些黑黑的小蟲子是什麼呀？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濟公老師回答說：那是瘟疫。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8504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瘟疫十年前預言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三、瘟疫向世界擴散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濟公老師的回答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林壇主問：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這些黑黑的蟲要飛去哪裡啊？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：要飛去中國大陸，也會飛到歐，美國家。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林壇主問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：為什麼？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老師回答說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：因為經濟起飛之後，人類造作殺業無量無數，加上人心的敗壞，胡作非為，造下無量無邊的業力過錯，宇宙之中累積了太多的濁氣怨氣，形成了一股龐大的力量予以反撲人類，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這些瘟疫就是人類的共業，也就是俗稱的冤親債主！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690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瘟疫十年前預言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四、佛力真難抵業力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濟公老師的回答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林壇主問老師說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：那該怎麼辦才好？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濟公老師的回答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仙佛菩薩們目前都有在幫忙抵擋這些瘟疫，不要降下來人間！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但是仙佛菩薩的神力法力再高強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卻是無法可以阻擋得過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，所有眾生的業力，最後這些瘟疫終將還是會降下來的。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6915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瘟疫十年前預言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五、吃素戒殺化瘟疫</a:t>
            </a: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濟公老師的回答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除非人類能夠停止殺生造惡業，人心恢復善良的本來自性，行善累積功德，來扭轉頹廢之勢，讓即將到來的人類浩劫，可以得救！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林壇主問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：我們要到世界各國去辦道，瘟疫來了，我們該怎麼去辦道渡人？</a:t>
            </a: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：只要有求過道，並且有清口茹素的人，都不用害怕會遭受到瘟疫的侵襲。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5950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瘟疫十年前預言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六、瘟疫會死很多人</a:t>
            </a: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濟公老師的回答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林壇主問：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如果瘟疫下來了會怎麼樣？</a:t>
            </a: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：人只要出門，一吸到空氣，受到瘟疫感染就死，大陸和歐美國家，都會滿地片野的屍體，死亡人數會很難以計數！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247869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2944</TotalTime>
  <Words>604</Words>
  <Application>Microsoft Office PowerPoint</Application>
  <PresentationFormat>如螢幕大小 (16:9)</PresentationFormat>
  <Paragraphs>42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瘟疫十年前預言 悟見講</vt:lpstr>
      <vt:lpstr>瘟疫十年前預言 悟見講</vt:lpstr>
      <vt:lpstr>瘟疫十年前預言 悟見講</vt:lpstr>
      <vt:lpstr>瘟疫十年前預言 悟見講</vt:lpstr>
      <vt:lpstr>瘟疫十年前預言 悟見講</vt:lpstr>
      <vt:lpstr>瘟疫十年前預言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2022-02-13T02:39:58Z</dcterms:modified>
  <cp:contentStatus/>
</cp:coreProperties>
</file>