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334" r:id="rId2"/>
    <p:sldId id="335" r:id="rId3"/>
    <p:sldId id="358" r:id="rId4"/>
    <p:sldId id="357" r:id="rId5"/>
    <p:sldId id="356" r:id="rId6"/>
    <p:sldId id="355" r:id="rId7"/>
    <p:sldId id="354" r:id="rId8"/>
    <p:sldId id="353" r:id="rId9"/>
    <p:sldId id="352" r:id="rId10"/>
    <p:sldId id="348" r:id="rId11"/>
    <p:sldId id="351" r:id="rId12"/>
    <p:sldId id="349" r:id="rId13"/>
    <p:sldId id="350" r:id="rId14"/>
    <p:sldId id="347" r:id="rId15"/>
    <p:sldId id="346" r:id="rId16"/>
    <p:sldId id="345" r:id="rId17"/>
    <p:sldId id="344" r:id="rId18"/>
    <p:sldId id="343" r:id="rId19"/>
    <p:sldId id="342" r:id="rId20"/>
    <p:sldId id="341" r:id="rId21"/>
    <p:sldId id="340" r:id="rId22"/>
    <p:sldId id="339" r:id="rId23"/>
    <p:sldId id="338" r:id="rId24"/>
    <p:sldId id="364" r:id="rId25"/>
    <p:sldId id="366" r:id="rId26"/>
    <p:sldId id="363" r:id="rId27"/>
    <p:sldId id="365" r:id="rId28"/>
    <p:sldId id="361" r:id="rId29"/>
    <p:sldId id="362" r:id="rId30"/>
    <p:sldId id="360" r:id="rId31"/>
    <p:sldId id="369" r:id="rId32"/>
    <p:sldId id="370" r:id="rId33"/>
    <p:sldId id="359" r:id="rId34"/>
    <p:sldId id="372" r:id="rId35"/>
    <p:sldId id="373" r:id="rId36"/>
    <p:sldId id="337" r:id="rId37"/>
    <p:sldId id="374" r:id="rId38"/>
    <p:sldId id="375" r:id="rId39"/>
    <p:sldId id="368" r:id="rId40"/>
    <p:sldId id="336" r:id="rId41"/>
    <p:sldId id="381" r:id="rId42"/>
    <p:sldId id="380" r:id="rId43"/>
    <p:sldId id="378" r:id="rId44"/>
    <p:sldId id="379" r:id="rId45"/>
    <p:sldId id="376" r:id="rId46"/>
    <p:sldId id="331" r:id="rId4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8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济公老师最近训文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中華 民 國 一 ０ 九 年 歲 次 庚 子 二 月 廿 九 日 觀 音 泰 平 佛 堂 國 曆 三 月 廿 二 日 重 新 安 座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 泰 民 安 天 護 佑 平 平 安 安 自 心 求 學 佛 佛 心 處 世 間 堂 堂 修 子 富 貴 有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 衲 乃 是 爾 師  濟 公 活 佛 是 也  今 日 恭 領 母命 降 臨 娑 婆 隱 身 早 已母駕參叩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問聲諸徒身心平安否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 堂 有 諸 佛 菩 薩 的 護 法 ， 但 你 的 心 雜 亂 ， 整 個 人 心 都 是 黑 暗 的 ， 這 樣 護 法 神 也 會 離 開 。 壇 主 要 讓 方 圓 百 里 的 人 可 以 來 這 躲 災 避 難 ， 壇 主 的 心 念 要 時 時 刻 刻 不 要 動 一 個 念 頭 ， 二 六 時 中 守 靜 ， 心 存 慈 悲 心 ， 這 樣 佛 堂 護 法 神 佛 光 普 照 ， 絕 對 可 以 幫 助 附 近 的 人 躲 災 避 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270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 以 求 道 是 回 天 一 定 要 做 的 一 個 步 驟 ， 但 是 你 求 道 ， 得 了 三 寶 ， 還 去 做 一 些 不 合 法 的 事 。 殺 人 放 火 的 事 ， 一 定 不 敢 。 你 們 敢 去 殺 人 嗎 ？ 一 定 不 敢 。 放 火 敢 嗎 ？ 你 們 常 常 在 放 火 。 無 明 火 懂 嗎 ？ 無 明 火 狂 燒 ， 燃 燒 自 己 照 亮 別 人 、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25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燒 到 別 人 ， 懂 嗎 ？ 你 一 句 話 ， 讓 別 人 不 想 活 ， 有 沒 有 殺 人 ？ 所 以 甚 麼 叫 做 殺 人 放 火 ？ 老 師 講 的 就 是 ： 拜 託 眾 生 修 口 業 ， 對 眾 生 有 害 的 話 一 句 都 不 要 講 ， 你 沒 有 比 人 家 好 。 如 果 這 個 人 很 不 好 不 要 講 ， 因 為 你 也 不 好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9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 傳 師 會 說 某 某 人 修 的 不 好 嗎 ？ 前 人 會 去 講 某 某 講 師 不 好 嗎 ？ 你 們 點 傳 師 口 德 修 得 很 好 ， 不 會 惡 言 去 傷 人 ， 這 個 忍 辱 的 功 夫 ， 你 們 點 傳 師 功 德 力 就 夠 ， 才 可 以 帶 領 大 家 往 回 天 的 路 走 ， 有 點 傳 師 在 的 一 天 你 們 的 福 報 就 多 一 天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47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 樣 修 口 德 可 以 嗎 ？ 存 好 心 說 好 話 做 好 事 ， 就 是 在 修 道 ， 這 樣 懂 嗎 ？ 燒 表 文 時 有 沒 有 講 ？ 存 好 心 說 好 話 做 好 事 有 沒 有 講 ？ 這 樣 你 們 就 不 會 再 做 壞 事 ， 不 會 存 惡 念 。 做 到 就 可 以 回 天 了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73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 惡 業 ， 有 哪 些 ？ 還 有 呢 ？ 嘴 巴 造 的 業 是 不 是 最 多 ？ 為 師 問 你 ： 不 是 你 家 的 女 人 ， 你 可 以 去 動 她 嗎 ？ 這 是 淫 業 。 不 是 你 家 的 男 人，可 不 可 以 去 追 人 家 ？ 不 行 ， 這 都 犯 了 淫 業 。 你 們 犯 了 怎 麼 辦 ？ 是 地 獄 根 耶 ！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91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常 常 發 無 明 火 ， 是 瞋 恨 心 。 貪 瞋 癡 ， 是 地 獄 三 條 根 之 一 。 一 切 的 萬 惡 是 從 哪 裡 出 來 ？ 好 壞 從 哪 出 來 ？ 心 。 一 切 的 好 ， 一 切 的 善 都 是 從 心 而 來 。 心 可 以 讓 你 上 天 堂 也 可 以 讓 你 下 地 獄 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跟 你 們 講 一 個 例 子 ： 不 管 別 人 是 什 麼 教 ， 都 要 去 尊 重 ， 人 家 沒 有 求 道 ， 但 是 人 家 修 的 好 ， 感 化 仙 佛 來 渡 化 他 ， 更 高 一 級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2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 個 人 、 三 個 人 聚 在 一 起 講 經 說 法 ， 都 在 講 修 心 養 性 的 話 ， 護 法 神 都 在 圍 繞 ， 這 個 時 候 你 就 與 佛 同 在 ； 但 當 你 在 講 一 些 某 某 同 修 婆 媳 怎 樣 、 不 好 的 話 ， 那 個 看 了 不 想 生 氣 都 想 生 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43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 實 在 不 想 講 ， 但 我 又 不 能 不 講 。 這 是 升 降 關 頭 ， 你 沒 有 講 ， 你 把 話 吞 在 肚 子 裡 ， 你 把 秘 密 爛 死 在 肚 子 ， 你 的 功 德 力 就 有 。 當 你 在 想 如 果 我 不 講 ， 不 吐 不 快 ， 我 不 講 會 去 撞 壁 ， 老 師 希 望 你 去 撞 壁 也 不 要 講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29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要 想 不 吐 不 快 ， 忍 一 時 風 平 浪 靜 、 退 一 步 海 闊 天 空 ， 保 百 年 身 ， 心 情 愉 快 ， 這 樣 不 是 很 好 嗎 ？ 你 們 現 在 面 臨 的 考 驗 ， 如 果 你 想 要 做 什 麼 ， 但 害 怕 怎 樣 ， 你 最 好 不 要 付 諸 行 動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795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 月 春 花 無心 賞  瘟 疫 當 前 人心 惶  上 天 警 示 早垂 象  三 災 八 難 遍地 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 仰 馬 翻 苦難 當  天 翻 地 覆 濁世 荒  奉 勸 世 人 諸惡 斷  二 六 時 中 存善 念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 天 垂 憐 賜平 安  安 居 樂 業 修心 田  懺 悔 淨 盡 法身 安  叩 辭 皇母駕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祝大 家  身體 健 康 家庭 圓 滿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聖 凡 如 意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 會 有 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4861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 明 火 一 起 ， 百 萬 障 門 開 。 一 把 無 明 火 燒 掉 萬 里 功 德 林 ， 萬 里 功 德 林 要 建 造 很 難 ， 毀 掉 很 簡 單 。 現 在 當 務 之 急 ， 你 們 修 行 人 的 功 課 就 是 戰 戰 競 競 、 謹 言 慎 行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 勸 世 人 諸 惡 斷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 六 時 中 存 善 念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 天 垂 憐 賜 平 安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 居 樂 業 修 心 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176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再 問 你 們 ， 現 在 每 個 人 口 罩 都 戴 在 你 們 臉 上 ， 你 們 有 看 過 古 裝 劇 嗎 ？ 戴 口 罩 的 有 兩 種 人 ： 一 種 是 做 壞 事 的 人 ， 還 有 一 種 就 是 行 俠 仗 義 的 人 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現 在 不 是 說 滿 街 都 是 行 俠 仗 義 的 人 嗎 ？ 但 是 國 外 不 就 有 些 人 戴 著 口 罩 去 做 壞 事 ， 假 裝醫護 人 員 去 搶 錢 ， 搶 不 到 ， 就 殺 人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304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 以 戴 著 口 罩 保 護 自 己 也 保 護 別 人 ， 但 不 要 想 著 去 做 壞 事 ， 不 要 想 著 別 人 不 認 識 你 。 你 去 超 商 隨 便 拿 ， 你 的 良 心 認 識 你 ， 天 知 地 知 你 知 我 知 ， 點 傳 師 戴 口 罩 遠 遠 都 知 道 ， 所 以 不 要 想 著 去 做 壞 事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71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戴 口 罩 是 保 護 自 己 也 保 護 別 人 。 最 重 要 的 是 保 護 你 自 己 的 心 念 ， 慎 護 一 念 ， 心 念 不 要 亂 亂 動 。 不 能 出 國 辦 道 ， 藉 這 段 時 間 ， 在 家 裡 休 養 生 息 、 養 精 蓄 銳 ， 等 疫 情 過 去 ， 才 有 這 個 體 力 去 衝 ， 還 有 機 會 給 你 們 衝 ， 但 衝 多 久 老 師 不 敢 保 證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 年 前 老 師 就 講 ， 瘟 疫 饑 饉 ， 到 處 沒 有 飯 吃 有 沒 有 ？ 有 沒 有 先 說 後 應 ？ 到 處 都 有 地 水 火 風 災 有 沒 有 ？ 你 在 台 灣 沒 看 到 ， 請 你 沒 事 多 看 電 視 長 知 識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4075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是 叫 你 看 連 續 劇 ， 愛 你 愛 我 愛 到 最 後 ， 人 世 間 最 可 悲 的 就 是 情 愛 。 有 慾 望 ， 就 有 愛 就 有 恨 ， 有 欲 望 就 會 衍 生 很 多 惡 緣 。 可 以 結 婚 ， 就 珍 惜 你 現 在 擁 有 的 一 切 ， ， 沒 有 結 婚 的 也 不 要 太 麻 煩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6000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不 是 叫 哪 個 人 不 要 結 婚 ， 是 要 隨 緣 ， 不 要 攀 緣 。 現 在 的 姻 緣 有 沒 有 很 珍 惜 ？ 今 天 開 壇 ， 錯 的 是 聚 會 ， 對 的 是 掌 控 人 數 做 好 防 護 ， 很 多 事 情 沒 有 所 謂 的 對 錯 ， 但 要 注 意 防 護 。 修 道 很 簡 單 ： 從 心 修 就 對 了 ， 斷 一 切 惡 行 一 切 善 ， 修 道 就 是 廣 結 善 緣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0665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出 國 辦 道 就 是 廣 結 善 緣 ， 是 嗎 ？ 你 站 著 這 邊 二 、 三 十 個 人 聽 ， 是 不 是 也 是 廣 結 善 緣 ？ 你 現 在 就 要 充 實 你 自 己 ， 你 想 要 住 壇 、 想 去 開 荒 ， 你 最 好 趕 快 充 實 你 的 道 學 經 典 。 每 天 的 功 課 ， 早 晚 獻 香 後 一 定 要 磕 懺 悔 頭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949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功 德 高 但 沒 有 懺 悔 。 懺 悔 盡 淨 法 身 安 為 什 麼 會 得 病 ？ 你 太 愛 你 的 肉 體 了 。 但 你 有 沒 有 想 過 你 最 大 的 障 礙 無 法 上 天 堂 的 就 是 這 個 肉 體 ， 沾 惹 情 緣 ， 越 來 越 重 ， 就 爬 不 上 去 了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467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什 麼 人 家 要 出 家 修 行 ？ 出 了 家 就 忘 了 家 ， 沒 有 世 間 。 現 在 不 是 說 斷 捨 離 ？ 不 是 叫 你 要 回 去 離 婚 ，是 從 你 的 心 開 始 斷 捨 離 ， 斷 一 切 惡 念 ， 捨 掉 你 最 喜 歡 的 東 西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要 太 執 著 你 喜 歡 的 東 西 ， 執 著 無 法 上 天 堂 。 人 世 間 的 什 麼 東 西 是 可 以 帶 回 去 ， 你 的 太 太 漂 亮 帶 得 走 嗎 ？ 你 死 了 人 在 天 堂 、 太 太 在 教 堂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54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活 佛 恩 師 白 話 慈 訓 ：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 月 春 花 無 心 賞 三 月 花 漂 亮 嗎 ？ 你 有 心 賞 花 嗎 ？ 有 的 話 ， 你 有 修 。 會 怕 是 自 然 的 人 性 ， 大 難 當 頭 誰 不 怕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130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有 家 財 萬 貫 可 以 讓 你 不 要 得 瘟 疫 嗎 ？ 瘟 疫 面 前 無 老 小 貧 富 ， 萬 事 在 生 死 的 面 前 是 公 平 的 。 每 個 人 都 是 二 十 四 小 時 ， 總 統 一 天 也 是 二 十 四 小 時 ， 你 要 怎 麼 善 用 你 活 著 的 時 間 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 持 你 的 頭 腦 清 楚 ， 不 要 做 錯 誤 的 決 斷 ， 現 在 很 多 修 道 人 頭 腦 不 清 楚 ， 做 了 不 該 做 的 事 情 ， 很 多 呀 ！ 老 師 為 什 麼 說 叫 你 們 要 懺 悔 ， 懺 悔 讓 你 的 業 障 越 來 越 少 ， 你 的 智 慧 才 會 顯 現 ， 才 能 保 證 你 做 的 事 都 是 對 的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284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 悔 是 唯 一 回 天 的 路 。 行 功 立 德 、 弘 法 利 生 、 造 福 人 群 ， 這 一 切 善 你 自 然 會 去 做 。 你 的 智 慧 閉 塞 時 ， 你 會 捨 不 出 來 ， 你 有 一 百 萬 你 只 捐 一 萬 ， 但 是 棺 材 可 以 把 你 的 錢 一 起 帶 上 去 嗎 ？ 不 行 ， 也 是 燒 掉 。 所 以 大 家 要 認 清 當 前 世 局 、 政 局 、 道 局 都 在 大 變 化 ， 將 來 的 世 界 ， 不 是 你 現 在 看 得 這 樣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645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 一 批 刷 掉 了 ， 還 有 第 二 批 、 第 三 批 ， 仙 佛 講 過 十 個 留 一 個 ， 那 一 個 ， 就 是 身 心 清 淨 功 德 圓 滿 的 法 身 菩 薩 。 如 果 你 能 做 到 這 樣 ， 瘟 疫 跟 你 無 關 ， 地 水 火 風 你 都 躲 得 過 ， 你 看 人 家 有 修 的 人 ， 封 城 前 就 回 來 了 ；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673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 有 福 報 的 人 就 要 被 隔 離 ， 一 定 要 被 關 在 房 子 裡 面 ， 是 不 是 坐 牢 ？ 無 止 境 的 恐 懼 ， 會 不 會 永 遠 在 裡 面 出 不 去 ？ 煎 熬 。 那 身 體 的 痛 苦 比 不 上 心 理 的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 果 老 師 說 會 死 得 就 會 死 ， 都 應 驗 了 好 嗎 ？ 所 以 要 仙 佛 有 感 有 應 要 看 什 麼 事 情 。 以 前 很 多 的 人 對 道 很 懷 疑 ， 三 災 八 難 每 次 都 說 的 很 嚴 重 ， 仙 佛 說 的 不 應 驗 是 不 是 很 棒 的 ？ 現 在 都 應 驗 了 好 嗎 ？ 無 法 擋 的 時 候 全 世 界 都 遭 殃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6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要 求 仙 佛 有 感 有 應 ， 要 看 什 麼 事 情 。 說 你 會 升 官 發 財 ， 這 個 感 應 是 好 事 。 說 你 剩 下 二 十 天 後 來 就 要 死 了 ， 這 就 不 好 了 。 凡 事 你 都 要 掂 量， 哪 件 是 好、 哪 件 不 好 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现在 只 有 懺 悔 ， 沒 有 第 二 條 路 。 你 的 冤 親 債 主 會 跟 老 師 說 ： 你 不 要 管 了 。 不 是 老 師 不 慈 悲 ， 業 力 的 強 大 ， 加 上 眾 生 惡 緣 惡 業 的 形 成 ， 老 師 說 這 不 是 最 嚴 重 的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809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 麼 五 月 這 個 疫 情 ， 暫 時 小 停 ， 但 要 告 一 段 落 是 中 秋 了 ， 要 不 要 出 國 ， 你 們 自 己 決 定 。 要 看 對 方 的 活 動 、 社 會 安 不 安 定 。 你 們 現 在 出 國 是 危 險 的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 想 一 個 重 要 的 東 西 ： 瘟 疫 社 會 動 盪 的 時 候 ， 人 身 安 全 是 很 重 要 的 。 以 前 大 家 可 能 不 會 動 手 ， 飢 寒 起 盜 心 ， 你 們 是 外 國 人 ， 會 是 人 家 的 目 標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3999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師 不 要 你 們 去 當 英 雄 。 大 家 腳 踏 實 地 ， 有 道 辦 就 去 辦 ， 沒 有 道 辦 修 心 養 性 。 怎 麼 修 ？ 懺 悔 。 每 天 磕 懺 悔 頭 。 累 世 的 都 要 懺 悔 好 嗎 身 口 意 惡 業 都 要 懺 悔 。 連 續 懺 悔 一 個 月 沒 有 做 壞 事 ， 你 的 功 力 有 ， 你 的 業 障 消 除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 加 福 延 命 還 不 簡 單 ， 好 好 懺 悔 ， 心 善 念 ， 家 庭 很 和 諧 很 善 良 ， 很 平 安 ， 五 福 臨 門 ， 財 神 就 來 了 。 你 們 要 的 是 財 神 喜 神 福 神 還 有 什 麼 神 ？ 自 由 神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4500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現 在 要 好 維 護 你 們 的 家 庭 ， 因 為 你 們 同 心 協 力 、 平 平 安 安 ， 國 家 社 安 定 ， 你 們 才 會 有 自 由 。 老 師 透 漏 給 你 們 ， 有 沒 有 人 睡 覺 睡 不 安 寧 、 睡 到 很 恐 慌 ， 睡 覺 睡 一 睡 突 然 醒 來 ？ 業 力 虎 視 眈 眈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 了 懺 悔 、 磕 頭 誦 經 ， 也 要 祈 求 國 泰 民 安 。 不 好 的 都 在 伺 機 行 動 。 兩 邊 的 領 頭 人 都 也 不 希 望 。 哪 天 你 心 煩 ， 這 個 Ｘ Ｘ 會 藉 著 他 的 手 來 按 鈴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777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 果 哪 天 按 到 了 ， 發 生 了 什 麼 ， 那 一 天 就 都 什 麼 都 沒 有 了 。 你 要 珍 惜 要 感 恩 ， 早 知 道 我 就 對 我 老 婆 好 一 點 ， 對 我 兒 子 好 一 點 。 如 果 那 天 你 才 想 早 知 道 ， 就 來 不 急 了 ， 希 望 不 會 有 這 麼 一 天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8999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 天 早 晚 磕 懺 悔 頭 、 唸 經 迴 向 全 台 灣 島 ， 兩 岸 平 安 無 事 。 不 要 等 到 人 家 都 來 了 你 們 還 在 睡 大 覺 。 大 家 要 好 好 為 這 個 寶 島 好 好 盡 一 份 心 力 ， 將 來 才 有 為 大 家 服 務 的 機 會 ， 講 到 這 裡 就 好 。 祝 你 們 平 平 安 安 、 身 心 都 平 安 。 你 們 沾 他 （ 壇 主 ） 的 光 ， 蘋 果 好 了 ， 大 家 真 的 要 居 安 思 危 ， 你 們 要 先 趕 快 替 自 己 消 災 ， 才 能 替 大 家 消 災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205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 個 瘟 疫 有 沒 有 很 瘋 狂 ？ 一 天 幾 千 個 染 病 ， 一 天 死 幾 百 個 人 ， 有 把 握 不 會 輪 到 你 嗎 ？ 現 在 才 來 唸 經 吃 素 來 得 及 嗎 ？ 世 間 有 很 多 人 ， 有 上 中 下 等 人 。 你 們 有 聽 到 有 求 過 道 染 病 的 嗎 ？ 有 遇 過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212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 好 的 方 法 ： 懺 悔 懺 悔 再 懺 悔 。 給 你 們 點 傳 師 感 恩 的 掌 聲 ， 給 求 道 人 祝 福 。 為 什 麼 要 分 餅 給 大 家 吃 ？ 解 大 家 的 飢 餓 、 因 為 是 地 瓜 ， 人 是 天 生 地 養 ， 讓 大 家 豐 衣 足 食 。 祝 大 家 安 居 樂 業 、 修 道 學 佛 、 福 慧 雙 修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314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 以 上 班 賺 錢 修 道 、 可 以 結 婚 。 老 師 都 給 你 們 很 自 由 ， 什 麼 都 可 以 做 。 但 你 們 的 心 要 穩 定 。 夫 妻 為 什 麼 ？ 伴 ， 兒 女 也 是 伴 。 你 發 善 愿 ， 上 天 自 然 會 撥 轉 ， 對 道 要 有 信 心 。 有 天 命 的 神 跟 沒 有 的 差 很 多 ， 有 天 命 的 神 能 解 你 的 生 死 ， 沒 有 天 命 的 神 是 暫 時 解 脫 而 已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532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 道 離 苦 得 樂 是 永 生 永 世 的 。 除 非 你 發 大 愿 ， 要 再 來 人 世 間 ， 跟 為 師 一 樣 ， 希 望 你 們 都 跟 為 師 一 樣 。 對 ， 配 合 屏 山 指 令 。 以 屏 山 為 主 ， 才 是 遵 前 ， 你 遵 前 才 能 提 後 ， 你 做 你 的 我 做 我 的 ， 這 樣 就 散 掉 了 ， 以 屏 山 指 令 為 準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泰 國 目 前 先 不 要 去 ， 你 們 政 府 都 叫 你 們 不 要 出 國 了 ， 你 要 不 要 遵 守 政 府 規 定 ， 以 生 死 大 事 為 主 ， 聽 得 懂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9710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 故 事 ） 以 前 有 一 個 人 他 在 辦 道 ， 連 續 辦 了 幾 年 辦 到 都 沒 米 了 老 婆 抱 怨 辦 道 都 沒 米 了 ， 他 去 外 面 哭 ， 狂 風 大 作 ， 驚 動 富 人 去 幫 助 他 。 趕 快 去 修 道 辦 道 ， 要 看 你 的 至 誠 到 什 麼 程 度 。 達 到 真 誠 ， 要 至 誠 ， 有 信 心 嗎 ？ 入 我 門 不 窮 、 出 我 門 不 富 ， 修 道 要 繼 續 走 下 去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811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 麼 東 西 對 身 體 最 好 ？ 蘋 果 。 要 養 身 要 消 炎 要 抑 制 病 毒 ， 蘋 果 。 蘋 果 削 好 ， 切 丁 ， 泡 在 熱 水 中 煮 ， 煮 五 分 鐘 ， 加 枸 杞 ， 煮 兩 分 鐘 、 再 放 冰 糖 ， 放 紅 色 的 冰 糖 最 好 ， 再 煮 三 分 鐘 ， 每 天 喝 ， 可 以 有 病 治 病 、 無 病 強 身 ， 消 炎 ， 讓 女 生 可 以 美 容 養 顏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568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誦 經 迴 向 都 忘 了 一 件 事 ： 要 誦 經 迴 向 給 祖 先 ， 祖 先 安 頓 好 就 像 祀 奉 地 基 主 一 樣 。 如 果 祂 不 順 ， 祂 會 讓 你 諸 事 不 順 ， 祖 先 一 叩 首 ， 那 一 叩 首 要 達 到 誠 心 敬 意 ， 做 功 德 要 寫 Ｘ 氏 祖 先 列 祖 列 宗 ， 他 們 都 要 幫 忙 。 祝 大 家 身 體 健 康 、 平 安 圓 滿 、 聖 凡 如 意 。 叩 辭皇母 駕 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 後 會 有 期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50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 沒 有 ， 先 掃 下 等 人 、 先 收 束 沒 有 求 過 道 的 人 、 還 有 作 惡 多 端 的 人 。 累 世 的 冤 親 債 主 加 上 瘟 神 配 合 先 掃 一 層 。 這 還 不 是 最 嚴 重 的 ， 有 修 道 的 人 ， 保 證 一 定 不 會 得 到 嗎 ？ 不 一 定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72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什 麼 老 師 說 國 泰 民 安 ？ 你 們 在 這 個 寶 島 台 灣 裡 面 ， 是 老 正 能 量 跟 慈 悲 護 持 整 個 台 灣 島 。 跟 專 家 預 測 的 不 一 樣 ， 對 嗎 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蓬 萊 仙 島 ， 不 是 仙 不 會 在 這 裡 投 胎 ， 在 仙 佛 保 佑 的 島 上 ， 在 台 灣 好 不 好 過 日 子 ？ 把 人 的 命 當 作 寶 ， 你 們 在 這 裡 平 安 自 由 ， 別 的 地 方 得 到 了 ， 還 沒 有 死 就 直 接 燒 掉 了 ， 有 沒 有 人 權 ？ 所 以 你 們 投 胎 在 這 裡 ， 是 累 世 有 修 ， 你 們 各 個 都 有 使 命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90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為 了 三 餐 飯 去 打 拼 為 師 理 解 。 但 工 作 之 餘 一 定 要 好 好 行 功 去 了 愿 ， 不 是 只 靠 幾 個 人 誦 經 就 可 以 化 解 。 誦 經 迴 向 有 一 定 的 功 德 ， 但 重 要 的 是 內 心 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 經 的 時 候 你 在 存 什 麼 念 頭 ？ 不 要 有 雜 念 ， 功 德 力 就 減 少 了 ， 你 想 睡 功 德 就 減 少 了 。 當 你 在 誦 經 的 時 候 ， 佛 光 的 普 照 ， 但 是 你 的 雜 念 一 起 來 ， 那 個 亮度 就 減 少 了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56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的 惡 念 ， 貪 嗔 癡 慢 疑 ， 你 的 功 德 就 一 直 扣 分 ， 扣 到 不 到 五 十 分 。 花 同 樣 的 時 間 你 要 一 百 分 還 是 五 十 分 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誦 經 時 萬 緣 放 下 ， 眼 睛 看 經 文 的 字 ， 一 個 字 一 個 字 看 才 不 會 有 妄 想 ， 你 的 心 要 很 忠 實 地 面 對 。 老 師 叫 你 們 誦 經 不 是 唸 經 ， 唸 經 要 敲 打 ， 誦 經 懂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16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 經 也 可 以 ， 讀 經 也 有 功 德 ， 當 你 在 讀 經 的 時 候 你 整 個 心 念 是 清 淨 的 ， 心 清 淨 就 有 功 德 。 你 要 怎 麼 躲 災 避 難 ？ 雲 城 在 哪 裡 ？ 佛 堂 嗎 ？ 不 要 想 說 家 裡 有 佛 堂 ， 就 可 以 躲 災 避 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2942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3252</TotalTime>
  <Words>5171</Words>
  <Application>Microsoft Office PowerPoint</Application>
  <PresentationFormat>如螢幕大小 (16:9)</PresentationFormat>
  <Paragraphs>127</Paragraphs>
  <Slides>46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2" baseType="lpstr">
      <vt:lpstr>標楷體</vt:lpstr>
      <vt:lpstr>Arial</vt:lpstr>
      <vt:lpstr>Calibri</vt:lpstr>
      <vt:lpstr>Franklin Gothic Book</vt:lpstr>
      <vt:lpstr>Wingdings 2</vt:lpstr>
      <vt:lpstr>科技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663</cp:revision>
  <dcterms:created xsi:type="dcterms:W3CDTF">2014-02-15T05:50:45Z</dcterms:created>
  <dcterms:modified xsi:type="dcterms:W3CDTF">2021-06-29T06:17:57Z</dcterms:modified>
  <cp:contentStatus/>
</cp:coreProperties>
</file>