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2" r:id="rId2"/>
    <p:sldId id="345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27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471BE-B2F4-4551-87E0-D10CF5D6FEE4}" v="57" dt="2020-02-29T06:22:05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2-29T06:22:15.662" v="779" actId="47"/>
      <pc:docMkLst>
        <pc:docMk/>
      </pc:docMkLst>
      <pc:sldChg chg="modSp mod">
        <pc:chgData name="老兄 悟見" userId="d3c841b5715e98f1" providerId="LiveId" clId="{240215FE-6F54-482C-8339-303F7B0455DF}" dt="2020-02-29T06:22:05.032" v="778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2-29T06:22:05.032" v="778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2-29T06:07:10.228" v="88" actId="207"/>
        <pc:sldMkLst>
          <pc:docMk/>
          <pc:sldMk cId="3579678220" sldId="332"/>
        </pc:sldMkLst>
        <pc:spChg chg="mod">
          <ac:chgData name="老兄 悟見" userId="d3c841b5715e98f1" providerId="LiveId" clId="{240215FE-6F54-482C-8339-303F7B0455DF}" dt="2020-02-29T06:07:10.228" v="88" actId="207"/>
          <ac:spMkLst>
            <pc:docMk/>
            <pc:sldMk cId="3579678220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2-29T06:22:15.662" v="779" actId="47"/>
        <pc:sldMkLst>
          <pc:docMk/>
          <pc:sldMk cId="2740601799" sldId="333"/>
        </pc:sldMkLst>
      </pc:sldChg>
      <pc:sldChg chg="add del">
        <pc:chgData name="老兄 悟見" userId="d3c841b5715e98f1" providerId="LiveId" clId="{240215FE-6F54-482C-8339-303F7B0455DF}" dt="2020-02-29T06:22:15.662" v="779" actId="47"/>
        <pc:sldMkLst>
          <pc:docMk/>
          <pc:sldMk cId="3071310709" sldId="334"/>
        </pc:sldMkLst>
      </pc:sldChg>
      <pc:sldChg chg="add del">
        <pc:chgData name="老兄 悟見" userId="d3c841b5715e98f1" providerId="LiveId" clId="{240215FE-6F54-482C-8339-303F7B0455DF}" dt="2020-02-29T06:22:15.662" v="779" actId="47"/>
        <pc:sldMkLst>
          <pc:docMk/>
          <pc:sldMk cId="1849446532" sldId="335"/>
        </pc:sldMkLst>
      </pc:sldChg>
      <pc:sldChg chg="add del">
        <pc:chgData name="老兄 悟見" userId="d3c841b5715e98f1" providerId="LiveId" clId="{240215FE-6F54-482C-8339-303F7B0455DF}" dt="2020-02-29T06:22:15.662" v="779" actId="47"/>
        <pc:sldMkLst>
          <pc:docMk/>
          <pc:sldMk cId="1315942562" sldId="336"/>
        </pc:sldMkLst>
      </pc:sldChg>
      <pc:sldChg chg="modSp add mod ord">
        <pc:chgData name="老兄 悟見" userId="d3c841b5715e98f1" providerId="LiveId" clId="{240215FE-6F54-482C-8339-303F7B0455DF}" dt="2020-02-29T06:19:52.822" v="666" actId="207"/>
        <pc:sldMkLst>
          <pc:docMk/>
          <pc:sldMk cId="3377212383" sldId="337"/>
        </pc:sldMkLst>
        <pc:spChg chg="mod">
          <ac:chgData name="老兄 悟見" userId="d3c841b5715e98f1" providerId="LiveId" clId="{240215FE-6F54-482C-8339-303F7B0455DF}" dt="2020-02-29T06:19:52.822" v="666" actId="207"/>
          <ac:spMkLst>
            <pc:docMk/>
            <pc:sldMk cId="3377212383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8:31.163" v="571" actId="207"/>
        <pc:sldMkLst>
          <pc:docMk/>
          <pc:sldMk cId="2935456720" sldId="338"/>
        </pc:sldMkLst>
        <pc:spChg chg="mod">
          <ac:chgData name="老兄 悟見" userId="d3c841b5715e98f1" providerId="LiveId" clId="{240215FE-6F54-482C-8339-303F7B0455DF}" dt="2020-02-29T06:18:31.163" v="571" actId="207"/>
          <ac:spMkLst>
            <pc:docMk/>
            <pc:sldMk cId="2935456720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7:33.338" v="524" actId="207"/>
        <pc:sldMkLst>
          <pc:docMk/>
          <pc:sldMk cId="1207719257" sldId="339"/>
        </pc:sldMkLst>
        <pc:spChg chg="mod">
          <ac:chgData name="老兄 悟見" userId="d3c841b5715e98f1" providerId="LiveId" clId="{240215FE-6F54-482C-8339-303F7B0455DF}" dt="2020-02-29T06:17:33.338" v="524" actId="207"/>
          <ac:spMkLst>
            <pc:docMk/>
            <pc:sldMk cId="1207719257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6:19.424" v="471" actId="207"/>
        <pc:sldMkLst>
          <pc:docMk/>
          <pc:sldMk cId="180360890" sldId="340"/>
        </pc:sldMkLst>
        <pc:spChg chg="mod">
          <ac:chgData name="老兄 悟見" userId="d3c841b5715e98f1" providerId="LiveId" clId="{240215FE-6F54-482C-8339-303F7B0455DF}" dt="2020-02-29T06:16:19.424" v="471" actId="207"/>
          <ac:spMkLst>
            <pc:docMk/>
            <pc:sldMk cId="180360890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5:08.825" v="414" actId="207"/>
        <pc:sldMkLst>
          <pc:docMk/>
          <pc:sldMk cId="2525368628" sldId="341"/>
        </pc:sldMkLst>
        <pc:spChg chg="mod">
          <ac:chgData name="老兄 悟見" userId="d3c841b5715e98f1" providerId="LiveId" clId="{240215FE-6F54-482C-8339-303F7B0455DF}" dt="2020-02-29T06:15:08.825" v="414" actId="207"/>
          <ac:spMkLst>
            <pc:docMk/>
            <pc:sldMk cId="2525368628" sldId="341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3:24.184" v="356" actId="207"/>
        <pc:sldMkLst>
          <pc:docMk/>
          <pc:sldMk cId="1013665404" sldId="342"/>
        </pc:sldMkLst>
        <pc:spChg chg="mod">
          <ac:chgData name="老兄 悟見" userId="d3c841b5715e98f1" providerId="LiveId" clId="{240215FE-6F54-482C-8339-303F7B0455DF}" dt="2020-02-29T06:13:24.184" v="356" actId="207"/>
          <ac:spMkLst>
            <pc:docMk/>
            <pc:sldMk cId="1013665404" sldId="34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1:54.613" v="302" actId="207"/>
        <pc:sldMkLst>
          <pc:docMk/>
          <pc:sldMk cId="1114731033" sldId="343"/>
        </pc:sldMkLst>
        <pc:spChg chg="mod">
          <ac:chgData name="老兄 悟見" userId="d3c841b5715e98f1" providerId="LiveId" clId="{240215FE-6F54-482C-8339-303F7B0455DF}" dt="2020-02-29T06:11:54.613" v="302" actId="207"/>
          <ac:spMkLst>
            <pc:docMk/>
            <pc:sldMk cId="1114731033" sldId="34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0:56.904" v="256" actId="207"/>
        <pc:sldMkLst>
          <pc:docMk/>
          <pc:sldMk cId="3764690404" sldId="344"/>
        </pc:sldMkLst>
        <pc:spChg chg="mod">
          <ac:chgData name="老兄 悟見" userId="d3c841b5715e98f1" providerId="LiveId" clId="{240215FE-6F54-482C-8339-303F7B0455DF}" dt="2020-02-29T06:10:56.904" v="256" actId="207"/>
          <ac:spMkLst>
            <pc:docMk/>
            <pc:sldMk cId="3764690404" sldId="34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9T06:10:09.753" v="215" actId="207"/>
        <pc:sldMkLst>
          <pc:docMk/>
          <pc:sldMk cId="3551148556" sldId="345"/>
        </pc:sldMkLst>
        <pc:spChg chg="mod">
          <ac:chgData name="老兄 悟見" userId="d3c841b5715e98f1" providerId="LiveId" clId="{240215FE-6F54-482C-8339-303F7B0455DF}" dt="2020-02-29T06:10:09.753" v="215" actId="207"/>
          <ac:spMkLst>
            <pc:docMk/>
            <pc:sldMk cId="3551148556" sldId="34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一、灾刼起因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天灾人祸如此多，皆因杀生太多。你吃它半斤，就要还它八两。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三官经说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世人杀生害命，罪积如山，若不早日猛心回头，清静齌戒，忏悔改过，则三灾八难其劫难逃。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967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九、大家吃素防瘟疫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科学理论将对证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不信您们察分明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尽留素食持斋人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21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断除孽根仁心栽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双手牵引众苍生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苦得乐法船开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双脚行持圣道路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前程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万里放光采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心心所向皆是道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二、瘟疫灾刼的禍果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各国灾域起慌乱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经济萧条难维持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时好时坏难避免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兽类异体毒菌染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苦痛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</p:txBody>
      </p:sp>
    </p:spTree>
    <p:extLst>
      <p:ext uri="{BB962C8B-B14F-4D97-AF65-F5344CB8AC3E}">
        <p14:creationId xmlns:p14="http://schemas.microsoft.com/office/powerpoint/2010/main" val="355114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病入膏育难得救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469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三、瘟疫灾劫何时除？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473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四、此时修道应何为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徒儿最坏乃时机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积极修办拯贤奇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为师浅言来指示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望诸爱徒存法喜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366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五、仙佛救劫真忙碌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世界各处消灾忙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来回奔波遭阻挡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536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六、众生业力来阻挡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36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七、如何防范疫情扩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公德之心当提倡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居家隔离守规章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咳嗽喷嚏礼崇尚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衣袖纸巾细菌挡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门环手把消毒常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克除病菌之温床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运动健身抗体强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病毒不侵保安康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71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瘟疫何时解除？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八、消冤解孽避灾殃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4567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2710</TotalTime>
  <Words>879</Words>
  <Application>Microsoft Office PowerPoint</Application>
  <PresentationFormat>如螢幕大小 (16:9)</PresentationFormat>
  <Paragraphs>62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瘟疫何时解除？悟見講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2020-02-29T06:22:23Z</dcterms:modified>
  <cp:contentStatus/>
</cp:coreProperties>
</file>