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2" r:id="rId2"/>
    <p:sldId id="336" r:id="rId3"/>
    <p:sldId id="335" r:id="rId4"/>
    <p:sldId id="338" r:id="rId5"/>
    <p:sldId id="334" r:id="rId6"/>
    <p:sldId id="337" r:id="rId7"/>
    <p:sldId id="333" r:id="rId8"/>
    <p:sldId id="331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ABFBC5-8EEE-41E4-8FC2-AC6E6EDCB78F}" v="13" dt="2020-03-10T11:40:53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6" d="100"/>
          <a:sy n="66" d="100"/>
        </p:scale>
        <p:origin x="811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3B773D1-9D21-488F-A2E6-0D31B7F8D087}"/>
    <pc:docChg chg="modSld">
      <pc:chgData name="老兄 悟見" userId="d3c841b5715e98f1" providerId="LiveId" clId="{D3B773D1-9D21-488F-A2E6-0D31B7F8D087}" dt="2020-03-10T11:16:37.077" v="2" actId="14100"/>
      <pc:docMkLst>
        <pc:docMk/>
      </pc:docMkLst>
      <pc:sldChg chg="addSp modSp">
        <pc:chgData name="老兄 悟見" userId="d3c841b5715e98f1" providerId="LiveId" clId="{D3B773D1-9D21-488F-A2E6-0D31B7F8D087}" dt="2020-03-10T11:16:37.077" v="2" actId="14100"/>
        <pc:sldMkLst>
          <pc:docMk/>
          <pc:sldMk cId="721752150" sldId="303"/>
        </pc:sldMkLst>
        <pc:spChg chg="add mod">
          <ac:chgData name="老兄 悟見" userId="d3c841b5715e98f1" providerId="LiveId" clId="{D3B773D1-9D21-488F-A2E6-0D31B7F8D087}" dt="2020-03-10T11:16:37.077" v="2" actId="14100"/>
          <ac:spMkLst>
            <pc:docMk/>
            <pc:sldMk cId="721752150" sldId="303"/>
            <ac:spMk id="2" creationId="{F086BD5D-1F92-40DE-95CE-4EED29350923}"/>
          </ac:spMkLst>
        </pc:spChg>
        <pc:spChg chg="mod">
          <ac:chgData name="老兄 悟見" userId="d3c841b5715e98f1" providerId="LiveId" clId="{D3B773D1-9D21-488F-A2E6-0D31B7F8D087}" dt="2020-03-10T11:16:25.205" v="0" actId="2711"/>
          <ac:spMkLst>
            <pc:docMk/>
            <pc:sldMk cId="721752150" sldId="303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77ABFBC5-8EEE-41E4-8FC2-AC6E6EDCB78F}"/>
    <pc:docChg chg="custSel addSld delSld modSld">
      <pc:chgData name="老兄 悟見" userId="d3c841b5715e98f1" providerId="LiveId" clId="{77ABFBC5-8EEE-41E4-8FC2-AC6E6EDCB78F}" dt="2020-03-10T11:40:53.943" v="162"/>
      <pc:docMkLst>
        <pc:docMk/>
      </pc:docMkLst>
      <pc:sldChg chg="modSp del">
        <pc:chgData name="老兄 悟見" userId="d3c841b5715e98f1" providerId="LiveId" clId="{77ABFBC5-8EEE-41E4-8FC2-AC6E6EDCB78F}" dt="2020-03-10T11:18:13.613" v="13" actId="47"/>
        <pc:sldMkLst>
          <pc:docMk/>
          <pc:sldMk cId="721752150" sldId="303"/>
        </pc:sldMkLst>
        <pc:spChg chg="mod">
          <ac:chgData name="老兄 悟見" userId="d3c841b5715e98f1" providerId="LiveId" clId="{77ABFBC5-8EEE-41E4-8FC2-AC6E6EDCB78F}" dt="2020-03-10T11:18:05.261" v="10" actId="27636"/>
          <ac:spMkLst>
            <pc:docMk/>
            <pc:sldMk cId="721752150" sldId="303"/>
            <ac:spMk id="5" creationId="{00000000-0000-0000-0000-000000000000}"/>
          </ac:spMkLst>
        </pc:spChg>
      </pc:sldChg>
      <pc:sldChg chg="delSp modSp">
        <pc:chgData name="老兄 悟見" userId="d3c841b5715e98f1" providerId="LiveId" clId="{77ABFBC5-8EEE-41E4-8FC2-AC6E6EDCB78F}" dt="2020-03-10T11:40:53.943" v="162"/>
        <pc:sldMkLst>
          <pc:docMk/>
          <pc:sldMk cId="1949458311" sldId="332"/>
        </pc:sldMkLst>
        <pc:spChg chg="del mod">
          <ac:chgData name="老兄 悟見" userId="d3c841b5715e98f1" providerId="LiveId" clId="{77ABFBC5-8EEE-41E4-8FC2-AC6E6EDCB78F}" dt="2020-03-10T11:17:35.005" v="3" actId="478"/>
          <ac:spMkLst>
            <pc:docMk/>
            <pc:sldMk cId="1949458311" sldId="332"/>
            <ac:spMk id="2" creationId="{F086BD5D-1F92-40DE-95CE-4EED29350923}"/>
          </ac:spMkLst>
        </pc:spChg>
        <pc:spChg chg="mod">
          <ac:chgData name="老兄 悟見" userId="d3c841b5715e98f1" providerId="LiveId" clId="{77ABFBC5-8EEE-41E4-8FC2-AC6E6EDCB78F}" dt="2020-03-10T11:40:53.943" v="162"/>
          <ac:spMkLst>
            <pc:docMk/>
            <pc:sldMk cId="1949458311" sldId="332"/>
            <ac:spMk id="5" creationId="{00000000-0000-0000-0000-000000000000}"/>
          </ac:spMkLst>
        </pc:spChg>
      </pc:sldChg>
      <pc:sldChg chg="add">
        <pc:chgData name="老兄 悟見" userId="d3c841b5715e98f1" providerId="LiveId" clId="{77ABFBC5-8EEE-41E4-8FC2-AC6E6EDCB78F}" dt="2020-03-10T11:17:41.255" v="4"/>
        <pc:sldMkLst>
          <pc:docMk/>
          <pc:sldMk cId="4200196161" sldId="333"/>
        </pc:sldMkLst>
      </pc:sldChg>
      <pc:sldChg chg="add">
        <pc:chgData name="老兄 悟見" userId="d3c841b5715e98f1" providerId="LiveId" clId="{77ABFBC5-8EEE-41E4-8FC2-AC6E6EDCB78F}" dt="2020-03-10T11:17:43.430" v="5"/>
        <pc:sldMkLst>
          <pc:docMk/>
          <pc:sldMk cId="1528127517" sldId="334"/>
        </pc:sldMkLst>
      </pc:sldChg>
      <pc:sldChg chg="modSp add">
        <pc:chgData name="老兄 悟見" userId="d3c841b5715e98f1" providerId="LiveId" clId="{77ABFBC5-8EEE-41E4-8FC2-AC6E6EDCB78F}" dt="2020-03-10T11:21:32.578" v="153" actId="207"/>
        <pc:sldMkLst>
          <pc:docMk/>
          <pc:sldMk cId="713089819" sldId="335"/>
        </pc:sldMkLst>
        <pc:spChg chg="mod">
          <ac:chgData name="老兄 悟見" userId="d3c841b5715e98f1" providerId="LiveId" clId="{77ABFBC5-8EEE-41E4-8FC2-AC6E6EDCB78F}" dt="2020-03-10T11:21:32.578" v="153" actId="207"/>
          <ac:spMkLst>
            <pc:docMk/>
            <pc:sldMk cId="713089819" sldId="335"/>
            <ac:spMk id="5" creationId="{00000000-0000-0000-0000-000000000000}"/>
          </ac:spMkLst>
        </pc:spChg>
      </pc:sldChg>
      <pc:sldChg chg="modSp add">
        <pc:chgData name="老兄 悟見" userId="d3c841b5715e98f1" providerId="LiveId" clId="{77ABFBC5-8EEE-41E4-8FC2-AC6E6EDCB78F}" dt="2020-03-10T11:20:36.922" v="57" actId="207"/>
        <pc:sldMkLst>
          <pc:docMk/>
          <pc:sldMk cId="2276044245" sldId="336"/>
        </pc:sldMkLst>
        <pc:spChg chg="mod">
          <ac:chgData name="老兄 悟見" userId="d3c841b5715e98f1" providerId="LiveId" clId="{77ABFBC5-8EEE-41E4-8FC2-AC6E6EDCB78F}" dt="2020-03-10T11:20:36.922" v="57" actId="207"/>
          <ac:spMkLst>
            <pc:docMk/>
            <pc:sldMk cId="2276044245" sldId="336"/>
            <ac:spMk id="5" creationId="{00000000-0000-0000-0000-000000000000}"/>
          </ac:spMkLst>
        </pc:spChg>
      </pc:sldChg>
      <pc:sldChg chg="add">
        <pc:chgData name="老兄 悟見" userId="d3c841b5715e98f1" providerId="LiveId" clId="{77ABFBC5-8EEE-41E4-8FC2-AC6E6EDCB78F}" dt="2020-03-10T11:17:55.440" v="8"/>
        <pc:sldMkLst>
          <pc:docMk/>
          <pc:sldMk cId="1543317417" sldId="33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瘟疫仙佛救人忙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家将帅志忠勇 </a:t>
            </a:r>
            <a:r>
              <a:rPr lang="zh-CN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天效地道义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CN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律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己森严不放纵 </a:t>
            </a:r>
            <a:r>
              <a:rPr lang="zh-CN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敬存诚圣道宏</a:t>
            </a:r>
          </a:p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 </a:t>
            </a:r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是也 奉</a:t>
            </a:r>
          </a:p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母慈命 临臻贤佛宫 躬身参叩</a:t>
            </a:r>
          </a:p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皇母容 再问贤士否安身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945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瘟疫仙佛救人忙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武汉肺炎疫情重    四海各地皆哀鸿 诸佛救灾志一同 炼丹炼药加持中</a:t>
            </a: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不眠不休只为众 世界寰宇皆佛踪 马不停蹄不放松 劝导业障放宽宏</a:t>
            </a:r>
          </a:p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冤声戾气弥半空 前世伤害我深重 手持令旗要你命 今生注定来相逢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604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瘟疫仙佛救人忙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急得佛仙日夜哄   讲经说法好言劝              冤冤相报则不通              放下怨气悟本容</a:t>
            </a:r>
          </a:p>
          <a:p>
            <a: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将功折罪饶他命        救回世宇苍生众               奉劝世人莫杀生 修身培德养善性</a:t>
            </a:r>
          </a:p>
          <a:p>
            <a: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建功立德果硕丰 消灾解厄化大同 知否？                      时乃有限不再评       叩谢皇母护佛庭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308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瘟疫仙佛救人忙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660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瘟疫仙佛救人忙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812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瘟疫仙佛救人忙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3317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瘟疫仙佛救人忙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019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悟见信箱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天道文化网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天道讲座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请用浏览器看）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國际站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大陆站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625</TotalTime>
  <Words>308</Words>
  <Application>Microsoft Office PowerPoint</Application>
  <PresentationFormat>如螢幕大小 (16:9)</PresentationFormat>
  <Paragraphs>26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瘟疫仙佛救人忙 悟見講</vt:lpstr>
      <vt:lpstr>瘟疫仙佛救人忙 悟見講</vt:lpstr>
      <vt:lpstr>瘟疫仙佛救人忙 悟見講</vt:lpstr>
      <vt:lpstr>瘟疫仙佛救人忙 悟見講</vt:lpstr>
      <vt:lpstr>瘟疫仙佛救人忙 悟見講</vt:lpstr>
      <vt:lpstr>瘟疫仙佛救人忙 悟見講</vt:lpstr>
      <vt:lpstr>瘟疫仙佛救人忙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298</cp:revision>
  <dcterms:created xsi:type="dcterms:W3CDTF">2014-02-15T05:50:45Z</dcterms:created>
  <dcterms:modified xsi:type="dcterms:W3CDTF">2020-03-10T11:41:01Z</dcterms:modified>
  <cp:contentStatus/>
</cp:coreProperties>
</file>