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1" r:id="rId2"/>
    <p:sldId id="346" r:id="rId3"/>
    <p:sldId id="347" r:id="rId4"/>
    <p:sldId id="340" r:id="rId5"/>
    <p:sldId id="342" r:id="rId6"/>
    <p:sldId id="337" r:id="rId7"/>
    <p:sldId id="331" r:id="rId8"/>
    <p:sldId id="330" r:id="rId9"/>
    <p:sldId id="339" r:id="rId10"/>
    <p:sldId id="333" r:id="rId11"/>
    <p:sldId id="338" r:id="rId12"/>
    <p:sldId id="334" r:id="rId13"/>
    <p:sldId id="345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2649" autoAdjust="0"/>
  </p:normalViewPr>
  <p:slideViewPr>
    <p:cSldViewPr>
      <p:cViewPr varScale="1">
        <p:scale>
          <a:sx n="66" d="100"/>
          <a:sy n="66" d="100"/>
        </p:scale>
        <p:origin x="806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一、瘟疫人鬼仙都忙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人間戶政部忙著，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死者的姓名刪除與記錄，凡人忙著搶救有氣息的活人，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而冥官鬼卒忙著提領亡魂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，地府，閻羅王忙著生死簿註冊與功過簿審判。黑白無常早已在前幾日，就在旁等候 提領亡魂。</a:t>
            </a:r>
          </a:p>
        </p:txBody>
      </p:sp>
    </p:spTree>
    <p:extLst>
      <p:ext uri="{BB962C8B-B14F-4D97-AF65-F5344CB8AC3E}">
        <p14:creationId xmlns:p14="http://schemas.microsoft.com/office/powerpoint/2010/main" val="389875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十、大家要做活菩薩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賢士當運用自己之妙智慧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，講道德，說仁義。做世間活佛、做活菩薩，救苦救難，做諸天仙佛之化身，行諸佛之大願。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如此各國之眾生皆有福氣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，而諸位賢士皆可成就。</a:t>
            </a:r>
          </a:p>
        </p:txBody>
      </p:sp>
    </p:spTree>
    <p:extLst>
      <p:ext uri="{BB962C8B-B14F-4D97-AF65-F5344CB8AC3E}">
        <p14:creationId xmlns:p14="http://schemas.microsoft.com/office/powerpoint/2010/main" val="429312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十一、趁現在趕快修办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賢士現今尚有肉體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，趕緊渡人求道，渡眾生之靈性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渡人來聼班，聼課聼法會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看重眾生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看重慧命延續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看重每一個班程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看重每一個眾生。</a:t>
            </a:r>
          </a:p>
        </p:txBody>
      </p:sp>
    </p:spTree>
    <p:extLst>
      <p:ext uri="{BB962C8B-B14F-4D97-AF65-F5344CB8AC3E}">
        <p14:creationId xmlns:p14="http://schemas.microsoft.com/office/powerpoint/2010/main" val="55803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十二、有智慧者知修辦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能夠真正自覺覺悟之人，是真智慧之人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。知天道可修、知善教可學、知明師可求、知善可做、知罪可懺、知出世之法，乃是真智者。</a:t>
            </a:r>
          </a:p>
        </p:txBody>
      </p:sp>
    </p:spTree>
    <p:extLst>
      <p:ext uri="{BB962C8B-B14F-4D97-AF65-F5344CB8AC3E}">
        <p14:creationId xmlns:p14="http://schemas.microsoft.com/office/powerpoint/2010/main" val="401694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、吃素行善躲瘟疫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断除罪根仁心栽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心心所向皆是道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573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二、仙佛救人也很忙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武漢肺炎疫情重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諸佛救災志一同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煉丹煉葯加持中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不眠不休只為衆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世界寰宇皆佛蹤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馬不停蹄不放鬆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勸導業障放寬宏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38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三、仙佛劝世救人忙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急得佛仙日夜哄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講經説法好言勸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冤冤相報則不通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放下怨氣悟本容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將功折罪饒他命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救回世宇蒼生衆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建功立德果碩豐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872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四、亡灵也忙放不下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而現場有許多的魂魄，眷戀家人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，眷戀事業，眷戀家庭。自己也愛莫能助，想要救最至親至愛之人，都救不了，連自己也難逃死亡。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94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五、办道要忙救衆生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現今還有許多的冤魂正在往地府的路上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。如此感受，以人為鏡，將心比心，使人知之搶救生命。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而賢士當要，趕快搶救眾生的性命呀？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468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六、不渡人躭誤衆生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若輕視慧命的延續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則有無邊無量之罪。眾生原有因緣求道，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若是賢士不去渡化，眾生流落輪迴生死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，不知要再輪迴多少世，才可再得人身，才有因緣求得真理大道。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3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七、人類遭劫的痛苦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生離死別之景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，處處可見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不是上天不作美，冤源來自人心做祟。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人類的靈魂猶如脫殼之苦，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猶如魚之魚鱗被挖去之苦，猶如狐狸，猿猴各種動物被剝皮之苦。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01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八、众生共業佛悲痛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。人心軟弱，人命脆弱。一場一場的劫難，皆由人心起，間接影響傷害了許多生命。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吾觀音聞聲救苦救難，聞聲苦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，有心救難，卻阻止不了。悲痛至極，不是不救，是救不了，化解不掉。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瘟疫人鬼仙都忙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九、劫難都來自共業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世間所有的災難，皆有共業所引冤業所致。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諸位賢士可否體會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，不願死的求生意志嗎？在那種叫天天不靈，叫地地不應，叫人聼不到。在這樣的情況下，諸位賢士能夠體會嗎？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6943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2592</TotalTime>
  <Words>793</Words>
  <Application>Microsoft Office PowerPoint</Application>
  <PresentationFormat>如螢幕大小 (16:9)</PresentationFormat>
  <Paragraphs>78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瘟疫人鬼仙都忙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511</cp:revision>
  <dcterms:created xsi:type="dcterms:W3CDTF">2014-02-15T05:50:45Z</dcterms:created>
  <dcterms:modified xsi:type="dcterms:W3CDTF">2020-03-12T12:13:56Z</dcterms:modified>
  <cp:contentStatus/>
</cp:coreProperties>
</file>