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6" r:id="rId2"/>
    <p:sldId id="356" r:id="rId3"/>
    <p:sldId id="345" r:id="rId4"/>
    <p:sldId id="355" r:id="rId5"/>
    <p:sldId id="342" r:id="rId6"/>
    <p:sldId id="340" r:id="rId7"/>
    <p:sldId id="354" r:id="rId8"/>
    <p:sldId id="353" r:id="rId9"/>
    <p:sldId id="352" r:id="rId10"/>
    <p:sldId id="351" r:id="rId11"/>
    <p:sldId id="350" r:id="rId12"/>
    <p:sldId id="349" r:id="rId13"/>
    <p:sldId id="34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一、皆因人心不修持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642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人造祸因灾劫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639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十、罪惡累積才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68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十一、瘟疫是冤親索命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0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十二、老天降道救劫難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15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力現前瘟疫降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24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三、一切是因果業報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白陽末會道劫降   善惡分班識明穿   一場疫情做試煉   人性善美醜惡煩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   萬惡反撲嘗苦果       陳陳相因定律明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1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5135"/>
            <a:ext cx="720080" cy="4878061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48DF69-EB34-45B8-8F43-2081EA279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79" y="133936"/>
            <a:ext cx="3850953" cy="4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1AFD9C-683B-4586-9D10-6018D61B8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17571"/>
            <a:ext cx="7096539" cy="458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、为何浩劫会频降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为何浩劫会频降呢？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因为逆天者亡，众生违逆天理良心，而造下无边罪业，逐渐形成共业，这股业力带来浩劫，此乃天理，自作自受，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故浩劫乃是人心所招致，非是老天有意降下。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74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、种种灾劫因杀生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93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人類惡行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如杀人、抢劫、放火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、贩毒、逞凶斗狠，人心已失古朴之纯善，绑架、勒索、诈骗案件层出不穷，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诸神齐奏于玉帝座前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，玉帝岂有不震怒之理？ 故命瘟神下凡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散播瘟疫，借以警醒世人，降天灾如台风、龙卷风以惩世人。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/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4112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3197</TotalTime>
  <Words>1008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2021-05-25T13:40:30Z</dcterms:modified>
  <cp:contentStatus/>
</cp:coreProperties>
</file>