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346" r:id="rId2"/>
    <p:sldId id="356" r:id="rId3"/>
    <p:sldId id="345" r:id="rId4"/>
    <p:sldId id="355" r:id="rId5"/>
    <p:sldId id="342" r:id="rId6"/>
    <p:sldId id="340" r:id="rId7"/>
    <p:sldId id="354" r:id="rId8"/>
    <p:sldId id="353" r:id="rId9"/>
    <p:sldId id="352" r:id="rId10"/>
    <p:sldId id="351" r:id="rId11"/>
    <p:sldId id="350" r:id="rId12"/>
    <p:sldId id="349" r:id="rId13"/>
    <p:sldId id="348" r:id="rId14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9" autoAdjust="0"/>
    <p:restoredTop sz="92649" autoAdjust="0"/>
  </p:normalViewPr>
  <p:slideViewPr>
    <p:cSldViewPr>
      <p:cViewPr varScale="1">
        <p:scale>
          <a:sx n="84" d="100"/>
          <a:sy n="84" d="100"/>
        </p:scale>
        <p:origin x="820" y="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2021/5/25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2021/5/25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2021/5/25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2021/5/25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2021/5/25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2021/5/25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2021/5/25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2021/5/25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2021/5/25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33936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瘟疫下能怪上天嗎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一、皆因人心不修持</a:t>
            </a: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济公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老師說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庚子年初起瘟疫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众生惶惶无所依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一波瘟疫起风暴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   皆因人心不修持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毁佛杀生乃起因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人类贪婪而引起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破坏山川和五岳 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觸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怒神祈灭人迹</a:t>
            </a:r>
            <a:endParaRPr lang="en-US" altLang="zh-CN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6427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33936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瘟疫下能怪上天嗎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人造祸因灾劫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降</a:t>
            </a: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济公老师说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这个是天降的灾劫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，也是人造的祸因。那我们要怎样去避除这样的灾劫呢？ 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为什么现在灾劫会那么多？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都是由杀生而来，因此多怀慈悲心，同样是饮食，你吃青菜蔬果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也一样可以活命，所以不要执着口福之欲，多怀慈悲心。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56391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33936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瘟疫下能怪上天嗎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十、罪惡累積才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降劫</a:t>
            </a: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济公老师说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上天降劫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不是一夕之间而有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，而是累积出来的，如果善气冲天，劫就会消除。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徒儿啊！如果病魔来了，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我们要怎么去帮助众生呢？大家一定要有善念，只有善气冲天，才有可能化转劫数，</a:t>
            </a:r>
            <a:endParaRPr lang="en-US" altLang="zh-CN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8681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33936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瘟疫下能怪上天嗎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十一、瘟疫是冤親索命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岳法律主说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冤聲戾氣瀰半空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前世傷害我深重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手持令旗要你命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今生註定來相逢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奉勸世人莫殺生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修身培德養善性     建功立德果碩豐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消災解厄化大同</a:t>
            </a:r>
            <a:endParaRPr lang="zh-TW" altLang="en-US" sz="3600" dirty="0">
              <a:solidFill>
                <a:srgbClr val="FFC000"/>
              </a:solidFill>
            </a:endParaRP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0002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33936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瘟疫下能怪上天嗎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十二、老天降道救劫難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救災難，要先從救人心做起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，老天降道，最大的目的，就是要救劫難。所以末後了，也算是災難難逃啊！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理天裡的母娘，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每天都在流血淚，有多少皇兒迷昧無知？天災地變，皆是人為的造作，唯有從人心救起，世界才有另一番生機。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68157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33936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瘟疫下能怪上天嗎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业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力現前瘟疫降</a:t>
            </a: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济公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老師說</a:t>
            </a:r>
            <a:endParaRPr lang="en-US" altLang="zh-CN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业障不满又嚣张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不让佛仙救原郎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只好与他谈判讲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善功弥补且回向</a:t>
            </a: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如此总算不再挡 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顺利解救世贤良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撑控疫情不扩张 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须靠世人齐力帮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93241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33936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瘟疫下能怪上天嗎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三、一切是因果業報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觀音菩薩慈訓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白陽末會道劫降   善惡分班識明穿   一場疫情做試煉   人性善美醜惡煩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天下瘟疫劫頻仍           一時半刻尚不停   萬惡反撲嘗苦果       陳陳相因定律明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萬物性命皆平等   殺生害命喪天良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珍禽異獸落罟擭   五葷三厭肚裡裝</a:t>
            </a:r>
          </a:p>
          <a:p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704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33936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瘟疫下能怪上天嗎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四、惡氣沖天瘟劫降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觀音菩薩慈訓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人雖飽腹卻結怨   不知因果債要償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惡氣沖天瘟劫降   業力討報難躲藏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此時人類遭劫煞   茹素戒殺速宣揚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人人素食做防疫   自然瘟疫竟消亡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仁愛為本生靈護   大地回春復安詳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43130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15135"/>
            <a:ext cx="720080" cy="4878061"/>
          </a:xfrm>
        </p:spPr>
        <p:txBody>
          <a:bodyPr>
            <a:normAutofit fontScale="90000"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瘟疫下能怪上天嗎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3829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五、瘟疫起因於殺业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9048DF69-EB34-45B8-8F43-2081EA2793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279" y="133936"/>
            <a:ext cx="3850953" cy="4742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228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瘟疫下能怪上天嗎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3829"/>
            <a:ext cx="8208912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瘟疫起因於殺业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901AFD9C-683B-4586-9D10-6018D61B89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5" y="217571"/>
            <a:ext cx="7096539" cy="4586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030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33936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瘟疫下能怪上天嗎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、为何浩劫会频降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济公老师说</a:t>
            </a: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浩劫频降娑婆世界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，这是血淋淋的事实，无庸置疑。 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为何浩劫会频降呢？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因为逆天者亡，众生违逆天理良心，而造下无边罪业，逐渐形成共业，这股业力带来浩劫，此乃天理，自作自受，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故浩劫乃是人心所招致，非是老天有意降下。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4742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33936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瘟疫下能怪上天嗎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、种种灾劫因杀生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上天老母说</a:t>
            </a: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世间种种灾劫，皆因杀害众生所引起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，是自己所造成，非关他人，只要一心忏悔己之谬误，及早回头，娘即令诸瘟神，收回所放之病毒，让这个地球，恢复原来清净之地也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上天老母说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口腹之欲宜素食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为何残忍杀众生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瘟神执法娘应允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只收心肠不善人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7937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33936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瘟疫下能怪上天嗎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人類惡行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瘟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疫降</a:t>
            </a: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济公老师说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如杀人、抢劫、放火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、贩毒、逞凶斗狠，人心已失古朴之纯善，绑架、勒索、诈骗案件层出不穷，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诸神齐奏于玉帝座前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，玉帝岂有不震怒之理？ 故命瘟神下凡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散播瘟疫，借以警醒世人，降天灾如台风、龙卷风以惩世人。</a:t>
            </a:r>
            <a:b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zh-CN" altLang="en-US" sz="4000" dirty="0"/>
            </a:b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52411297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3197</TotalTime>
  <Words>1008</Words>
  <Application>Microsoft Office PowerPoint</Application>
  <PresentationFormat>如螢幕大小 (16:9)</PresentationFormat>
  <Paragraphs>64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9" baseType="lpstr">
      <vt:lpstr>標楷體</vt:lpstr>
      <vt:lpstr>Arial</vt:lpstr>
      <vt:lpstr>Calibri</vt:lpstr>
      <vt:lpstr>Franklin Gothic Book</vt:lpstr>
      <vt:lpstr>Wingdings 2</vt:lpstr>
      <vt:lpstr>科技</vt:lpstr>
      <vt:lpstr>瘟疫下能怪上天嗎 悟見講</vt:lpstr>
      <vt:lpstr>瘟疫下能怪上天嗎 悟見講</vt:lpstr>
      <vt:lpstr>瘟疫下能怪上天嗎 悟見講</vt:lpstr>
      <vt:lpstr>瘟疫下能怪上天嗎 悟見講</vt:lpstr>
      <vt:lpstr>瘟疫下能怪上天嗎 悟見講</vt:lpstr>
      <vt:lpstr>瘟疫下能怪上天嗎 悟見講</vt:lpstr>
      <vt:lpstr>瘟疫下能怪上天嗎 悟見講</vt:lpstr>
      <vt:lpstr>瘟疫下能怪上天嗎 悟見講</vt:lpstr>
      <vt:lpstr>瘟疫下能怪上天嗎 悟見講</vt:lpstr>
      <vt:lpstr>瘟疫下能怪上天嗎 悟見講</vt:lpstr>
      <vt:lpstr>瘟疫下能怪上天嗎 悟見講</vt:lpstr>
      <vt:lpstr>瘟疫下能怪上天嗎 悟見講</vt:lpstr>
      <vt:lpstr>瘟疫下能怪上天嗎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691</cp:revision>
  <dcterms:created xsi:type="dcterms:W3CDTF">2014-02-15T05:50:45Z</dcterms:created>
  <dcterms:modified xsi:type="dcterms:W3CDTF">2021-05-25T13:40:30Z</dcterms:modified>
  <cp:contentStatus/>
</cp:coreProperties>
</file>