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46" r:id="rId2"/>
    <p:sldId id="356" r:id="rId3"/>
    <p:sldId id="345" r:id="rId4"/>
    <p:sldId id="355" r:id="rId5"/>
    <p:sldId id="342" r:id="rId6"/>
    <p:sldId id="340" r:id="rId7"/>
    <p:sldId id="354" r:id="rId8"/>
    <p:sldId id="353" r:id="rId9"/>
    <p:sldId id="352" r:id="rId10"/>
    <p:sldId id="351" r:id="rId11"/>
    <p:sldId id="350" r:id="rId12"/>
    <p:sldId id="349" r:id="rId13"/>
    <p:sldId id="348" r:id="rId14"/>
    <p:sldId id="331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一、皆因人心不修持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庚子年初起瘟疫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众生惶惶无所依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一波瘟疫起风暴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皆因人心不修持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毁佛杀生乃起因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人类贪婪而引起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破坏山川和五岳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觸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怒神祈灭人迹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6427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人造祸因灾劫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这个是天降的灾劫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，也是人造的祸因。那我们要怎样去避除这样的灾劫呢？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为什么现在灾劫会那么多？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都是由杀生而来，因此多怀慈悲心，同样是饮食，你吃青菜蔬果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也一样可以活命，所以不要执着口福之欲，多怀慈悲心。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639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十、罪惡累積才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68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十一、瘟疫是冤親索命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002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十二、老天降道救劫難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，老天降道，最大的目的，就是要救劫難。所以末後了，也算是災難難逃啊！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8157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力現前瘟疫降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24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三、一切是因果業報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白陽末會道劫降   善惡分班識明穿   一場疫情做試煉   人性善美醜惡煩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天下瘟疫劫頻仍           一時半刻尚不停   萬惡反撲嘗苦果       陳陳相因定律明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萬物性命皆平等   殺生害命喪天良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珍禽異獸落罟擭   五葷三厭肚裡裝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313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15135"/>
            <a:ext cx="720080" cy="4878061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五、瘟疫起因於殺业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048DF69-EB34-45B8-8F43-2081EA279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279" y="133936"/>
            <a:ext cx="3850953" cy="474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28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3829"/>
            <a:ext cx="8208912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瘟疫起因於殺业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01AFD9C-683B-4586-9D10-6018D61B8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217571"/>
            <a:ext cx="7096539" cy="458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3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、为何浩劫会频降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浩劫频降娑婆世界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，这是血淋淋的事实，无庸置疑。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为何浩劫会频降呢？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因为逆天者亡，众生违逆天理良心，而造下无边罪业，逐渐形成共业，这股业力带来浩劫，此乃天理，自作自受，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故浩劫乃是人心所招致，非是老天有意降下。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74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、种种灾劫因杀生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937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瘟疫下能怪上天嗎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人類惡行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如杀人、抢劫、放火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、贩毒、逞凶斗狠，人心已失古朴之纯善，绑架、勒索、诈骗案件层出不穷，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诸神齐奏于玉帝座前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，玉帝岂有不震怒之理？ 故命瘟神下凡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散播瘟疫，借以警醒世人，降天灾如台风、龙卷风以惩世人。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/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24112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3197</TotalTime>
  <Words>1044</Words>
  <Application>Microsoft Office PowerPoint</Application>
  <PresentationFormat>如螢幕大小 (16:9)</PresentationFormat>
  <Paragraphs>72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瘟疫下能怪上天嗎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2020-05-12T06:55:21Z</dcterms:modified>
  <cp:contentStatus/>
</cp:coreProperties>
</file>