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
  </p:notesMasterIdLst>
  <p:sldIdLst>
    <p:sldId id="338" r:id="rId2"/>
    <p:sldId id="340" r:id="rId3"/>
    <p:sldId id="339" r:id="rId4"/>
    <p:sldId id="337" r:id="rId5"/>
    <p:sldId id="341" r:id="rId6"/>
  </p:sldIdLst>
  <p:sldSz cx="9144000" cy="5143500" type="screen16x9"/>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悟見老兄" initials="悟見老兄" lastIdx="2" clrIdx="0">
    <p:extLst>
      <p:ext uri="{19B8F6BF-5375-455C-9EA6-DF929625EA0E}">
        <p15:presenceInfo xmlns:p15="http://schemas.microsoft.com/office/powerpoint/2012/main" userId="d3c841b5715e98f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00" autoAdjust="0"/>
    <p:restoredTop sz="93421" autoAdjust="0"/>
  </p:normalViewPr>
  <p:slideViewPr>
    <p:cSldViewPr>
      <p:cViewPr varScale="1">
        <p:scale>
          <a:sx n="85" d="100"/>
          <a:sy n="85" d="100"/>
        </p:scale>
        <p:origin x="980" y="5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8FC2AE-9477-42B8-B8B4-4003DC3F4299}" type="datetimeFigureOut">
              <a:rPr lang="zh-TW" altLang="en-US" smtClean="0"/>
              <a:t>2021/5/25</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B9DD47-EA54-43B7-9BF6-A09CA48C28D4}" type="slidenum">
              <a:rPr lang="zh-TW" altLang="en-US" smtClean="0"/>
              <a:t>‹#›</a:t>
            </a:fld>
            <a:endParaRPr lang="zh-TW" altLang="en-US"/>
          </a:p>
        </p:txBody>
      </p:sp>
    </p:spTree>
    <p:extLst>
      <p:ext uri="{BB962C8B-B14F-4D97-AF65-F5344CB8AC3E}">
        <p14:creationId xmlns:p14="http://schemas.microsoft.com/office/powerpoint/2010/main" val="587118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手繪多邊形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手繪多邊形 7"/>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 8"/>
          <p:cNvSpPr>
            <a:spLocks noGrp="1"/>
          </p:cNvSpPr>
          <p:nvPr>
            <p:ph type="ctrTitle"/>
          </p:nvPr>
        </p:nvSpPr>
        <p:spPr>
          <a:xfrm>
            <a:off x="429064" y="2503170"/>
            <a:ext cx="6480048" cy="172593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a:t>按一下以編輯母片標題樣式</a:t>
            </a:r>
            <a:endParaRPr kumimoji="0" lang="en-US"/>
          </a:p>
        </p:txBody>
      </p:sp>
      <p:sp>
        <p:nvSpPr>
          <p:cNvPr id="17" name="副標題 16"/>
          <p:cNvSpPr>
            <a:spLocks noGrp="1"/>
          </p:cNvSpPr>
          <p:nvPr>
            <p:ph type="subTitle" idx="1"/>
          </p:nvPr>
        </p:nvSpPr>
        <p:spPr>
          <a:xfrm>
            <a:off x="433050" y="1158609"/>
            <a:ext cx="6480048" cy="131445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a:t>按一下以編輯母片副標題樣式</a:t>
            </a:r>
            <a:endParaRPr kumimoji="0" lang="en-US"/>
          </a:p>
        </p:txBody>
      </p:sp>
      <p:sp>
        <p:nvSpPr>
          <p:cNvPr id="30" name="日期版面配置區 29"/>
          <p:cNvSpPr>
            <a:spLocks noGrp="1"/>
          </p:cNvSpPr>
          <p:nvPr>
            <p:ph type="dt" sz="half" idx="10"/>
          </p:nvPr>
        </p:nvSpPr>
        <p:spPr/>
        <p:txBody>
          <a:bodyPr/>
          <a:lstStyle/>
          <a:p>
            <a:fld id="{6EFB7D30-6152-4307-A58E-046766A68531}" type="datetimeFigureOut">
              <a:rPr lang="zh-TW" altLang="en-US" smtClean="0"/>
              <a:t>2021/5/25</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2021/5/25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05979"/>
            <a:ext cx="2057400" cy="4388644"/>
          </a:xfrm>
        </p:spPr>
        <p:txBody>
          <a:bodyPr vert="eaVert"/>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a:xfrm>
            <a:off x="457200" y="205979"/>
            <a:ext cx="6019800" cy="4388644"/>
          </a:xfrm>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2021/5/25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l">
              <a:defRPr/>
            </a:lvl1pPr>
          </a:lstStyle>
          <a:p>
            <a:r>
              <a:rPr kumimoji="0" lang="zh-TW" altLang="en-US"/>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2021/5/25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7" name="手繪多邊形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手繪多邊形 8"/>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標題 1"/>
          <p:cNvSpPr>
            <a:spLocks noGrp="1"/>
          </p:cNvSpPr>
          <p:nvPr>
            <p:ph type="title"/>
          </p:nvPr>
        </p:nvSpPr>
        <p:spPr>
          <a:xfrm>
            <a:off x="685800" y="2687878"/>
            <a:ext cx="6629400" cy="1369772"/>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685800" y="1864350"/>
            <a:ext cx="6629400" cy="800016"/>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a:t>按一下以編輯母片文字樣式</a:t>
            </a:r>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2021/5/25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979"/>
            <a:ext cx="7467600" cy="857250"/>
          </a:xfrm>
        </p:spPr>
        <p:txBody>
          <a:bodyPr/>
          <a:lstStyle/>
          <a:p>
            <a:r>
              <a:rPr kumimoji="0" lang="zh-TW" altLang="en-US"/>
              <a:t>按一下以編輯母片標題樣式</a:t>
            </a:r>
            <a:endParaRPr kumimoji="0" lang="en-US"/>
          </a:p>
        </p:txBody>
      </p:sp>
      <p:sp>
        <p:nvSpPr>
          <p:cNvPr id="3" name="內容版面配置區 2"/>
          <p:cNvSpPr>
            <a:spLocks noGrp="1"/>
          </p:cNvSpPr>
          <p:nvPr>
            <p:ph sz="half" idx="1"/>
          </p:nvPr>
        </p:nvSpPr>
        <p:spPr>
          <a:xfrm>
            <a:off x="45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內容版面配置區 3"/>
          <p:cNvSpPr>
            <a:spLocks noGrp="1"/>
          </p:cNvSpPr>
          <p:nvPr>
            <p:ph sz="half" idx="2"/>
          </p:nvPr>
        </p:nvSpPr>
        <p:spPr>
          <a:xfrm>
            <a:off x="426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5" name="日期版面配置區 4"/>
          <p:cNvSpPr>
            <a:spLocks noGrp="1"/>
          </p:cNvSpPr>
          <p:nvPr>
            <p:ph type="dt" sz="half" idx="10"/>
          </p:nvPr>
        </p:nvSpPr>
        <p:spPr/>
        <p:txBody>
          <a:bodyPr/>
          <a:lstStyle/>
          <a:p>
            <a:fld id="{6EFB7D30-6152-4307-A58E-046766A68531}" type="datetimeFigureOut">
              <a:rPr lang="zh-TW" altLang="en-US" smtClean="0"/>
              <a:t>2021/5/25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04788"/>
            <a:ext cx="8229600" cy="857250"/>
          </a:xfrm>
        </p:spPr>
        <p:txBody>
          <a:bodyPr anchor="ctr"/>
          <a:lstStyle>
            <a:lvl1pPr>
              <a:defRPr/>
            </a:lvl1pPr>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457200" y="4114800"/>
            <a:ext cx="4040188"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a:t>按一下以編輯母片文字樣式</a:t>
            </a:r>
          </a:p>
        </p:txBody>
      </p:sp>
      <p:sp>
        <p:nvSpPr>
          <p:cNvPr id="4" name="文字版面配置區 3"/>
          <p:cNvSpPr>
            <a:spLocks noGrp="1"/>
          </p:cNvSpPr>
          <p:nvPr>
            <p:ph type="body" sz="half" idx="3"/>
          </p:nvPr>
        </p:nvSpPr>
        <p:spPr>
          <a:xfrm>
            <a:off x="4645026" y="4114800"/>
            <a:ext cx="4041775"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a:t>按一下以編輯母片文字樣式</a:t>
            </a:r>
          </a:p>
        </p:txBody>
      </p:sp>
      <p:sp>
        <p:nvSpPr>
          <p:cNvPr id="5" name="內容版面配置區 4"/>
          <p:cNvSpPr>
            <a:spLocks noGrp="1"/>
          </p:cNvSpPr>
          <p:nvPr>
            <p:ph sz="quarter" idx="2"/>
          </p:nvPr>
        </p:nvSpPr>
        <p:spPr>
          <a:xfrm>
            <a:off x="457200" y="1137685"/>
            <a:ext cx="4040188"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6" name="內容版面配置區 5"/>
          <p:cNvSpPr>
            <a:spLocks noGrp="1"/>
          </p:cNvSpPr>
          <p:nvPr>
            <p:ph sz="quarter" idx="4"/>
          </p:nvPr>
        </p:nvSpPr>
        <p:spPr>
          <a:xfrm>
            <a:off x="4645026" y="1137685"/>
            <a:ext cx="4041775"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7" name="日期版面配置區 6"/>
          <p:cNvSpPr>
            <a:spLocks noGrp="1"/>
          </p:cNvSpPr>
          <p:nvPr>
            <p:ph type="dt" sz="half" idx="10"/>
          </p:nvPr>
        </p:nvSpPr>
        <p:spPr/>
        <p:txBody>
          <a:bodyPr/>
          <a:lstStyle/>
          <a:p>
            <a:fld id="{6EFB7D30-6152-4307-A58E-046766A68531}" type="datetimeFigureOut">
              <a:rPr lang="zh-TW" altLang="en-US" smtClean="0"/>
              <a:t>2021/5/25</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740"/>
            <a:ext cx="7470648" cy="857250"/>
          </a:xfrm>
        </p:spPr>
        <p:txBody>
          <a:bodyPr anchor="ctr"/>
          <a:lstStyle>
            <a:lvl1pPr algn="l">
              <a:defRPr sz="4600"/>
            </a:lvl1pPr>
          </a:lstStyle>
          <a:p>
            <a:r>
              <a:rPr kumimoji="0" lang="zh-TW" altLang="en-US"/>
              <a:t>按一下以編輯母片標題樣式</a:t>
            </a:r>
            <a:endParaRPr kumimoji="0" lang="en-US"/>
          </a:p>
        </p:txBody>
      </p:sp>
      <p:sp>
        <p:nvSpPr>
          <p:cNvPr id="7" name="日期版面配置區 6"/>
          <p:cNvSpPr>
            <a:spLocks noGrp="1"/>
          </p:cNvSpPr>
          <p:nvPr>
            <p:ph type="dt" sz="half" idx="10"/>
          </p:nvPr>
        </p:nvSpPr>
        <p:spPr/>
        <p:txBody>
          <a:bodyPr/>
          <a:lstStyle/>
          <a:p>
            <a:fld id="{6EFB7D30-6152-4307-A58E-046766A68531}" type="datetimeFigureOut">
              <a:rPr lang="zh-TW" altLang="en-US" smtClean="0"/>
              <a:t>2021/5/25</a:t>
            </a:fld>
            <a:endParaRPr lang="zh-TW" altLang="en-US"/>
          </a:p>
        </p:txBody>
      </p:sp>
      <p:sp>
        <p:nvSpPr>
          <p:cNvPr id="8" name="投影片編號版面配置區 7"/>
          <p:cNvSpPr>
            <a:spLocks noGrp="1"/>
          </p:cNvSpPr>
          <p:nvPr>
            <p:ph type="sldNum" sz="quarter" idx="11"/>
          </p:nvPr>
        </p:nvSpPr>
        <p:spPr/>
        <p:txBody>
          <a:bodyPr/>
          <a:lstStyle/>
          <a:p>
            <a:fld id="{6B625766-FFC0-46D1-927E-B5F464F61270}" type="slidenum">
              <a:rPr lang="zh-TW" altLang="en-US" smtClean="0"/>
              <a:t>‹#›</a:t>
            </a:fld>
            <a:endParaRPr lang="zh-TW" altLang="en-US"/>
          </a:p>
        </p:txBody>
      </p:sp>
      <p:sp>
        <p:nvSpPr>
          <p:cNvPr id="9" name="頁尾版面配置區 8"/>
          <p:cNvSpPr>
            <a:spLocks noGrp="1"/>
          </p:cNvSpPr>
          <p:nvPr>
            <p:ph type="ftr" sz="quarter" idx="12"/>
          </p:nvPr>
        </p:nvSpPr>
        <p:spPr/>
        <p:txBody>
          <a:bodyPr/>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EFB7D30-6152-4307-A58E-046766A68531}" type="datetimeFigureOut">
              <a:rPr lang="zh-TW" altLang="en-US" smtClean="0"/>
              <a:t>2021/5/25</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889146"/>
            <a:ext cx="3200400" cy="547688"/>
          </a:xfrm>
        </p:spPr>
        <p:txBody>
          <a:bodyPr tIns="0" bIns="0" anchor="t"/>
          <a:lstStyle>
            <a:lvl1pPr algn="l">
              <a:buNone/>
              <a:defRPr sz="1800" b="1">
                <a:solidFill>
                  <a:schemeClr val="accent1"/>
                </a:solidFill>
              </a:defRPr>
            </a:lvl1pPr>
          </a:lstStyle>
          <a:p>
            <a:r>
              <a:rPr kumimoji="0" lang="zh-TW" altLang="en-US"/>
              <a:t>按一下以編輯母片標題樣式</a:t>
            </a:r>
            <a:endParaRPr kumimoji="0" lang="en-US"/>
          </a:p>
        </p:txBody>
      </p:sp>
      <p:sp>
        <p:nvSpPr>
          <p:cNvPr id="3" name="文字版面配置區 2"/>
          <p:cNvSpPr>
            <a:spLocks noGrp="1"/>
          </p:cNvSpPr>
          <p:nvPr>
            <p:ph type="body" idx="2"/>
          </p:nvPr>
        </p:nvSpPr>
        <p:spPr>
          <a:xfrm>
            <a:off x="457200" y="160818"/>
            <a:ext cx="2743200" cy="6858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a:t>按一下以編輯母片文字樣式</a:t>
            </a:r>
          </a:p>
        </p:txBody>
      </p:sp>
      <p:sp>
        <p:nvSpPr>
          <p:cNvPr id="4" name="內容版面配置區 3"/>
          <p:cNvSpPr>
            <a:spLocks noGrp="1"/>
          </p:cNvSpPr>
          <p:nvPr>
            <p:ph sz="half" idx="1"/>
          </p:nvPr>
        </p:nvSpPr>
        <p:spPr>
          <a:xfrm>
            <a:off x="457200" y="1485900"/>
            <a:ext cx="7086600" cy="2857500"/>
          </a:xfrm>
        </p:spPr>
        <p:txBody>
          <a:bodyPr/>
          <a:lstStyle>
            <a:lvl1pPr>
              <a:defRPr sz="2800"/>
            </a:lvl1pPr>
            <a:lvl2pPr>
              <a:defRPr sz="2400"/>
            </a:lvl2pPr>
            <a:lvl3pPr>
              <a:defRPr sz="2200"/>
            </a:lvl3pPr>
            <a:lvl4pPr>
              <a:defRPr sz="2000"/>
            </a:lvl4pPr>
            <a:lvl5pPr>
              <a:defRPr sz="20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5" name="日期版面配置區 4"/>
          <p:cNvSpPr>
            <a:spLocks noGrp="1"/>
          </p:cNvSpPr>
          <p:nvPr>
            <p:ph type="dt" sz="half" idx="10"/>
          </p:nvPr>
        </p:nvSpPr>
        <p:spPr/>
        <p:txBody>
          <a:bodyPr/>
          <a:lstStyle/>
          <a:p>
            <a:fld id="{6EFB7D30-6152-4307-A58E-046766A68531}" type="datetimeFigureOut">
              <a:rPr lang="zh-TW" altLang="en-US" smtClean="0"/>
              <a:t>2021/5/25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156448" y="4816548"/>
            <a:ext cx="762000" cy="273844"/>
          </a:xfrm>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556732" y="1279282"/>
            <a:ext cx="3053868" cy="940356"/>
          </a:xfrm>
        </p:spPr>
        <p:txBody>
          <a:bodyPr anchor="b"/>
          <a:lstStyle>
            <a:lvl1pPr algn="l">
              <a:buNone/>
              <a:defRPr sz="2200" b="1">
                <a:solidFill>
                  <a:schemeClr val="accent1"/>
                </a:solidFill>
              </a:defRPr>
            </a:lvl1pPr>
          </a:lstStyle>
          <a:p>
            <a:r>
              <a:rPr kumimoji="0" lang="zh-TW" altLang="en-US"/>
              <a:t>按一下以編輯母片標題樣式</a:t>
            </a:r>
            <a:endParaRPr kumimoji="0" lang="en-US"/>
          </a:p>
        </p:txBody>
      </p:sp>
      <p:sp>
        <p:nvSpPr>
          <p:cNvPr id="3" name="圖片版面配置區 2"/>
          <p:cNvSpPr>
            <a:spLocks noGrp="1"/>
          </p:cNvSpPr>
          <p:nvPr>
            <p:ph type="pic" idx="1"/>
          </p:nvPr>
        </p:nvSpPr>
        <p:spPr>
          <a:xfrm>
            <a:off x="1065628" y="764930"/>
            <a:ext cx="4114800" cy="30861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zh-TW" altLang="en-US"/>
              <a:t>按一下圖示以新增圖片</a:t>
            </a:r>
            <a:endParaRPr kumimoji="0" lang="en-US" dirty="0"/>
          </a:p>
        </p:txBody>
      </p:sp>
      <p:sp>
        <p:nvSpPr>
          <p:cNvPr id="4" name="文字版面配置區 3"/>
          <p:cNvSpPr>
            <a:spLocks noGrp="1"/>
          </p:cNvSpPr>
          <p:nvPr>
            <p:ph type="body" sz="half" idx="2"/>
          </p:nvPr>
        </p:nvSpPr>
        <p:spPr>
          <a:xfrm>
            <a:off x="5556734" y="2249074"/>
            <a:ext cx="3053866" cy="199761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TW" altLang="en-US"/>
              <a:t>按一下以編輯母片文字樣式</a:t>
            </a:r>
          </a:p>
        </p:txBody>
      </p:sp>
      <p:sp>
        <p:nvSpPr>
          <p:cNvPr id="5" name="日期版面配置區 4"/>
          <p:cNvSpPr>
            <a:spLocks noGrp="1"/>
          </p:cNvSpPr>
          <p:nvPr>
            <p:ph type="dt" sz="half" idx="10"/>
          </p:nvPr>
        </p:nvSpPr>
        <p:spPr>
          <a:xfrm>
            <a:off x="457200" y="4816548"/>
            <a:ext cx="2133600" cy="273844"/>
          </a:xfrm>
        </p:spPr>
        <p:txBody>
          <a:bodyPr/>
          <a:lstStyle/>
          <a:p>
            <a:fld id="{6EFB7D30-6152-4307-A58E-046766A68531}" type="datetimeFigureOut">
              <a:rPr lang="zh-TW" altLang="en-US" smtClean="0"/>
              <a:t>2021/5/25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手繪多邊形 11"/>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手繪多邊形 15"/>
          <p:cNvSpPr>
            <a:spLocks/>
          </p:cNvSpPr>
          <p:nvPr/>
        </p:nvSpPr>
        <p:spPr bwMode="auto">
          <a:xfrm>
            <a:off x="7315200" y="0"/>
            <a:ext cx="1828800"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版面配置區 8"/>
          <p:cNvSpPr>
            <a:spLocks noGrp="1"/>
          </p:cNvSpPr>
          <p:nvPr>
            <p:ph type="title"/>
          </p:nvPr>
        </p:nvSpPr>
        <p:spPr>
          <a:xfrm>
            <a:off x="457200" y="205979"/>
            <a:ext cx="7467600" cy="857250"/>
          </a:xfrm>
          <a:prstGeom prst="rect">
            <a:avLst/>
          </a:prstGeom>
        </p:spPr>
        <p:txBody>
          <a:bodyPr vert="horz" lIns="45720" rIns="45720" anchor="ctr">
            <a:normAutofit/>
          </a:bodyPr>
          <a:lstStyle/>
          <a:p>
            <a:r>
              <a:rPr kumimoji="0" lang="zh-TW" altLang="en-US"/>
              <a:t>按一下以編輯母片標題樣式</a:t>
            </a:r>
            <a:endParaRPr kumimoji="0" lang="en-US"/>
          </a:p>
        </p:txBody>
      </p:sp>
      <p:sp>
        <p:nvSpPr>
          <p:cNvPr id="30" name="文字版面配置區 29"/>
          <p:cNvSpPr>
            <a:spLocks noGrp="1"/>
          </p:cNvSpPr>
          <p:nvPr>
            <p:ph type="body" idx="1"/>
          </p:nvPr>
        </p:nvSpPr>
        <p:spPr>
          <a:xfrm>
            <a:off x="457200" y="1200151"/>
            <a:ext cx="7467600" cy="3394472"/>
          </a:xfrm>
          <a:prstGeom prst="rect">
            <a:avLst/>
          </a:prstGeom>
        </p:spPr>
        <p:txBody>
          <a:bodyPr vert="horz">
            <a:normAutofit/>
          </a:bodyPr>
          <a:lstStyle/>
          <a:p>
            <a:pPr lvl="0" eaLnBrk="1" latinLnBrk="0" hangingPunct="1"/>
            <a:r>
              <a:rPr kumimoji="0" lang="zh-TW" altLang="en-US"/>
              <a:t>按一下以編輯母片文字樣式</a:t>
            </a:r>
          </a:p>
          <a:p>
            <a:pPr lvl="1" eaLnBrk="1" latinLnBrk="0" hangingPunct="1"/>
            <a:r>
              <a:rPr kumimoji="0" lang="zh-TW" altLang="en-US"/>
              <a:t>第二層</a:t>
            </a:r>
          </a:p>
          <a:p>
            <a:pPr lvl="2" eaLnBrk="1" latinLnBrk="0" hangingPunct="1"/>
            <a:r>
              <a:rPr kumimoji="0" lang="zh-TW" altLang="en-US"/>
              <a:t>第三層</a:t>
            </a:r>
          </a:p>
          <a:p>
            <a:pPr lvl="3" eaLnBrk="1" latinLnBrk="0" hangingPunct="1"/>
            <a:r>
              <a:rPr kumimoji="0" lang="zh-TW" altLang="en-US"/>
              <a:t>第四層</a:t>
            </a:r>
          </a:p>
          <a:p>
            <a:pPr lvl="4" eaLnBrk="1" latinLnBrk="0" hangingPunct="1"/>
            <a:r>
              <a:rPr kumimoji="0" lang="zh-TW" altLang="en-US"/>
              <a:t>第五層</a:t>
            </a:r>
            <a:endParaRPr kumimoji="0" lang="en-US"/>
          </a:p>
        </p:txBody>
      </p:sp>
      <p:sp>
        <p:nvSpPr>
          <p:cNvPr id="10" name="日期版面配置區 9"/>
          <p:cNvSpPr>
            <a:spLocks noGrp="1"/>
          </p:cNvSpPr>
          <p:nvPr>
            <p:ph type="dt" sz="half" idx="2"/>
          </p:nvPr>
        </p:nvSpPr>
        <p:spPr>
          <a:xfrm>
            <a:off x="457200" y="4816548"/>
            <a:ext cx="2133600" cy="273844"/>
          </a:xfrm>
          <a:prstGeom prst="rect">
            <a:avLst/>
          </a:prstGeom>
        </p:spPr>
        <p:txBody>
          <a:bodyPr vert="horz" bIns="0" anchor="b"/>
          <a:lstStyle>
            <a:lvl1pPr algn="l" eaLnBrk="1" latinLnBrk="0" hangingPunct="1">
              <a:defRPr kumimoji="0" sz="1000">
                <a:solidFill>
                  <a:schemeClr val="tx2">
                    <a:shade val="50000"/>
                  </a:schemeClr>
                </a:solidFill>
              </a:defRPr>
            </a:lvl1pPr>
          </a:lstStyle>
          <a:p>
            <a:fld id="{6EFB7D30-6152-4307-A58E-046766A68531}" type="datetimeFigureOut">
              <a:rPr lang="zh-TW" altLang="en-US" smtClean="0"/>
              <a:t>2021/5/25</a:t>
            </a:fld>
            <a:endParaRPr lang="zh-TW" altLang="en-US"/>
          </a:p>
        </p:txBody>
      </p:sp>
      <p:sp>
        <p:nvSpPr>
          <p:cNvPr id="22" name="頁尾版面配置區 21"/>
          <p:cNvSpPr>
            <a:spLocks noGrp="1"/>
          </p:cNvSpPr>
          <p:nvPr>
            <p:ph type="ftr" sz="quarter" idx="3"/>
          </p:nvPr>
        </p:nvSpPr>
        <p:spPr>
          <a:xfrm>
            <a:off x="3124200" y="4816548"/>
            <a:ext cx="2895600" cy="273844"/>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zh-TW" altLang="en-US"/>
          </a:p>
        </p:txBody>
      </p:sp>
      <p:sp>
        <p:nvSpPr>
          <p:cNvPr id="18" name="投影片編號版面配置區 17"/>
          <p:cNvSpPr>
            <a:spLocks noGrp="1"/>
          </p:cNvSpPr>
          <p:nvPr>
            <p:ph type="sldNum" sz="quarter" idx="4"/>
          </p:nvPr>
        </p:nvSpPr>
        <p:spPr>
          <a:xfrm>
            <a:off x="8153400" y="4816548"/>
            <a:ext cx="762000" cy="273844"/>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B625766-FFC0-46D1-927E-B5F464F61270}" type="slidenum">
              <a:rPr lang="zh-TW" altLang="en-US" smtClean="0"/>
              <a:t>‹#›</a:t>
            </a:fld>
            <a:endParaRPr lang="zh-TW" alt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532440" y="141489"/>
            <a:ext cx="504056" cy="4887348"/>
          </a:xfrm>
        </p:spPr>
        <p:txBody>
          <a:bodyPr anchor="ct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瘟疫下如何修辦 </a:t>
            </a:r>
            <a:r>
              <a:rPr lang="zh-TW" altLang="en-US" sz="3600" dirty="0">
                <a:latin typeface="標楷體" panose="03000509000000000000" pitchFamily="65" charset="-120"/>
                <a:ea typeface="標楷體" panose="03000509000000000000" pitchFamily="65" charset="-120"/>
              </a:rPr>
              <a:t>悟見講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3" name="文字版面配置區 2">
            <a:extLst>
              <a:ext uri="{FF2B5EF4-FFF2-40B4-BE49-F238E27FC236}">
                <a16:creationId xmlns:a16="http://schemas.microsoft.com/office/drawing/2014/main" id="{EFCDE479-C3AE-2243-BC22-1CDD81792C03}"/>
              </a:ext>
            </a:extLst>
          </p:cNvPr>
          <p:cNvSpPr>
            <a:spLocks noGrp="1"/>
          </p:cNvSpPr>
          <p:nvPr>
            <p:ph type="body" idx="1"/>
          </p:nvPr>
        </p:nvSpPr>
        <p:spPr>
          <a:xfrm>
            <a:off x="107505" y="114663"/>
            <a:ext cx="8352927" cy="4914174"/>
          </a:xfrm>
        </p:spPr>
        <p:txBody>
          <a:bodyPr>
            <a:normAutofit/>
          </a:bodyPr>
          <a:lstStyle/>
          <a:p>
            <a:pPr marL="36576" indent="0">
              <a:buNone/>
            </a:pPr>
            <a:r>
              <a:rPr lang="zh-TW" altLang="en-US" sz="3600" dirty="0">
                <a:solidFill>
                  <a:srgbClr val="FFFF00"/>
                </a:solidFill>
                <a:latin typeface="標楷體" panose="03000509000000000000" pitchFamily="65" charset="-120"/>
                <a:ea typeface="標楷體" panose="03000509000000000000" pitchFamily="65" charset="-120"/>
              </a:rPr>
              <a:t>一、平心養氣病不侵</a:t>
            </a:r>
            <a:endParaRPr lang="en-US" altLang="zh-TW" sz="3600" dirty="0">
              <a:solidFill>
                <a:srgbClr val="FFFF00"/>
              </a:solidFill>
              <a:latin typeface="標楷體" panose="03000509000000000000" pitchFamily="65" charset="-120"/>
              <a:ea typeface="標楷體" panose="03000509000000000000" pitchFamily="65" charset="-120"/>
            </a:endParaRPr>
          </a:p>
          <a:p>
            <a:r>
              <a:rPr lang="zh-TW" altLang="en-US" sz="3600" dirty="0">
                <a:latin typeface="標楷體" panose="03000509000000000000" pitchFamily="65" charset="-120"/>
                <a:ea typeface="標楷體" panose="03000509000000000000" pitchFamily="65" charset="-120"/>
              </a:rPr>
              <a:t>濟公老師說     </a:t>
            </a:r>
            <a:endParaRPr lang="en-US" altLang="zh-TW" sz="3600" dirty="0">
              <a:latin typeface="標楷體" panose="03000509000000000000" pitchFamily="65" charset="-120"/>
              <a:ea typeface="標楷體" panose="03000509000000000000" pitchFamily="65" charset="-120"/>
            </a:endParaRPr>
          </a:p>
          <a:p>
            <a:r>
              <a:rPr lang="zh-TW" altLang="en-US" sz="3600" dirty="0">
                <a:latin typeface="標楷體" panose="03000509000000000000" pitchFamily="65" charset="-120"/>
                <a:ea typeface="標楷體" panose="03000509000000000000" pitchFamily="65" charset="-120"/>
              </a:rPr>
              <a:t>平心養氣病不侵     各自秉持誠心矣     人云亦云非重要     重在修持定性矣</a:t>
            </a:r>
            <a:endParaRPr lang="en-US" altLang="zh-TW" sz="3600" dirty="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家庭公共之佛堂    方便之餘誦經祈      保爾平安亦無殃     勸人戒殺為主題</a:t>
            </a:r>
          </a:p>
          <a:p>
            <a:endParaRPr lang="zh-TW" altLang="en-US" sz="32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79259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532440" y="141489"/>
            <a:ext cx="504056" cy="4887348"/>
          </a:xfrm>
        </p:spPr>
        <p:txBody>
          <a:bodyPr anchor="ct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瘟疫下如何修辦 </a:t>
            </a:r>
            <a:r>
              <a:rPr lang="zh-TW" altLang="en-US" sz="3600" dirty="0">
                <a:latin typeface="標楷體" panose="03000509000000000000" pitchFamily="65" charset="-120"/>
                <a:ea typeface="標楷體" panose="03000509000000000000" pitchFamily="65" charset="-120"/>
              </a:rPr>
              <a:t>悟見講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3" name="文字版面配置區 2">
            <a:extLst>
              <a:ext uri="{FF2B5EF4-FFF2-40B4-BE49-F238E27FC236}">
                <a16:creationId xmlns:a16="http://schemas.microsoft.com/office/drawing/2014/main" id="{EFCDE479-C3AE-2243-BC22-1CDD81792C03}"/>
              </a:ext>
            </a:extLst>
          </p:cNvPr>
          <p:cNvSpPr>
            <a:spLocks noGrp="1"/>
          </p:cNvSpPr>
          <p:nvPr>
            <p:ph type="body" idx="1"/>
          </p:nvPr>
        </p:nvSpPr>
        <p:spPr>
          <a:xfrm>
            <a:off x="107505" y="114663"/>
            <a:ext cx="8352927" cy="4914174"/>
          </a:xfrm>
        </p:spPr>
        <p:txBody>
          <a:bodyPr>
            <a:normAutofit/>
          </a:bodyPr>
          <a:lstStyle/>
          <a:p>
            <a:pPr marL="36576" indent="0">
              <a:buNone/>
            </a:pPr>
            <a:r>
              <a:rPr lang="zh-TW" altLang="en-US" sz="3600" dirty="0">
                <a:solidFill>
                  <a:srgbClr val="FFFF00"/>
                </a:solidFill>
                <a:latin typeface="標楷體" panose="03000509000000000000" pitchFamily="65" charset="-120"/>
                <a:ea typeface="標楷體" panose="03000509000000000000" pitchFamily="65" charset="-120"/>
              </a:rPr>
              <a:t>二、消冤解孽避災殃</a:t>
            </a:r>
            <a:endParaRPr lang="en-US" altLang="zh-TW" sz="3600" dirty="0">
              <a:solidFill>
                <a:srgbClr val="FFFF00"/>
              </a:solidFill>
              <a:latin typeface="標楷體" panose="03000509000000000000" pitchFamily="65" charset="-120"/>
              <a:ea typeface="標楷體" panose="03000509000000000000" pitchFamily="65" charset="-120"/>
            </a:endParaRPr>
          </a:p>
          <a:p>
            <a:r>
              <a:rPr lang="zh-TW" altLang="en-US" sz="3600" dirty="0">
                <a:latin typeface="標楷體" panose="03000509000000000000" pitchFamily="65" charset="-120"/>
                <a:ea typeface="標楷體" panose="03000509000000000000" pitchFamily="65" charset="-120"/>
              </a:rPr>
              <a:t>濟公老師說     </a:t>
            </a:r>
            <a:endParaRPr lang="en-US" altLang="zh-TW" sz="3600" dirty="0">
              <a:latin typeface="標楷體" panose="03000509000000000000" pitchFamily="65" charset="-120"/>
              <a:ea typeface="標楷體" panose="03000509000000000000" pitchFamily="65" charset="-120"/>
            </a:endParaRPr>
          </a:p>
          <a:p>
            <a:r>
              <a:rPr lang="zh-TW" altLang="en-US" sz="3600" dirty="0">
                <a:latin typeface="標楷體" panose="03000509000000000000" pitchFamily="65" charset="-120"/>
                <a:ea typeface="標楷體" panose="03000509000000000000" pitchFamily="65" charset="-120"/>
              </a:rPr>
              <a:t>撐控疫情不擴張      須靠世人齊力幫      慈悲義行善功廣      消冤解孽避災殃</a:t>
            </a:r>
            <a:endParaRPr lang="en-US" altLang="zh-TW" sz="3600" dirty="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正知正見心善良      止於至善且流長      善氣格天佛助幫      消災解厄保無恙</a:t>
            </a:r>
          </a:p>
        </p:txBody>
      </p:sp>
    </p:spTree>
    <p:extLst>
      <p:ext uri="{BB962C8B-B14F-4D97-AF65-F5344CB8AC3E}">
        <p14:creationId xmlns:p14="http://schemas.microsoft.com/office/powerpoint/2010/main" val="499054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532440" y="141489"/>
            <a:ext cx="504056" cy="4887348"/>
          </a:xfrm>
        </p:spPr>
        <p:txBody>
          <a:bodyPr anchor="ct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瘟疫下如何修辦 </a:t>
            </a:r>
            <a:r>
              <a:rPr lang="zh-TW" altLang="en-US" sz="3600" dirty="0">
                <a:latin typeface="標楷體" panose="03000509000000000000" pitchFamily="65" charset="-120"/>
                <a:ea typeface="標楷體" panose="03000509000000000000" pitchFamily="65" charset="-120"/>
              </a:rPr>
              <a:t>悟見講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3" name="文字版面配置區 2">
            <a:extLst>
              <a:ext uri="{FF2B5EF4-FFF2-40B4-BE49-F238E27FC236}">
                <a16:creationId xmlns:a16="http://schemas.microsoft.com/office/drawing/2014/main" id="{EFCDE479-C3AE-2243-BC22-1CDD81792C03}"/>
              </a:ext>
            </a:extLst>
          </p:cNvPr>
          <p:cNvSpPr>
            <a:spLocks noGrp="1"/>
          </p:cNvSpPr>
          <p:nvPr>
            <p:ph type="body" idx="1"/>
          </p:nvPr>
        </p:nvSpPr>
        <p:spPr>
          <a:xfrm>
            <a:off x="107505" y="114663"/>
            <a:ext cx="8352927" cy="4914174"/>
          </a:xfrm>
        </p:spPr>
        <p:txBody>
          <a:bodyPr>
            <a:normAutofit/>
          </a:bodyPr>
          <a:lstStyle/>
          <a:p>
            <a:pPr marL="36576" indent="0">
              <a:buNone/>
            </a:pPr>
            <a:r>
              <a:rPr lang="zh-TW" altLang="en-US" sz="3200" dirty="0">
                <a:solidFill>
                  <a:srgbClr val="FFFF00"/>
                </a:solidFill>
                <a:latin typeface="標楷體" panose="03000509000000000000" pitchFamily="65" charset="-120"/>
                <a:ea typeface="標楷體" panose="03000509000000000000" pitchFamily="65" charset="-120"/>
              </a:rPr>
              <a:t>三、累世業儘速悔懺</a:t>
            </a:r>
            <a:endParaRPr lang="en-US" altLang="zh-TW" sz="3200" dirty="0">
              <a:solidFill>
                <a:srgbClr val="FFFF00"/>
              </a:solidFill>
              <a:latin typeface="標楷體" panose="03000509000000000000" pitchFamily="65" charset="-120"/>
              <a:ea typeface="標楷體" panose="03000509000000000000" pitchFamily="65" charset="-120"/>
            </a:endParaRPr>
          </a:p>
          <a:p>
            <a:r>
              <a:rPr lang="zh-TW" altLang="en-US" sz="3200" dirty="0">
                <a:latin typeface="標楷體" panose="03000509000000000000" pitchFamily="65" charset="-120"/>
                <a:ea typeface="標楷體" panose="03000509000000000000" pitchFamily="65" charset="-120"/>
              </a:rPr>
              <a:t>上天老母說     </a:t>
            </a:r>
            <a:endParaRPr lang="en-US" altLang="zh-TW" sz="3200" dirty="0">
              <a:latin typeface="標楷體" panose="03000509000000000000" pitchFamily="65" charset="-120"/>
              <a:ea typeface="標楷體" panose="03000509000000000000" pitchFamily="65" charset="-120"/>
            </a:endParaRPr>
          </a:p>
          <a:p>
            <a:r>
              <a:rPr lang="zh-TW" altLang="en-US" sz="3200" dirty="0">
                <a:latin typeface="標楷體" panose="03000509000000000000" pitchFamily="65" charset="-120"/>
                <a:ea typeface="標楷體" panose="03000509000000000000" pitchFamily="65" charset="-120"/>
              </a:rPr>
              <a:t>為母我臨佛堂告知兒賢三期末災劫現收束之年宿世業累劫來今已呈現有殺生害性命造罪萬千</a:t>
            </a:r>
            <a:endParaRPr lang="en-US" altLang="zh-TW" sz="3200" dirty="0">
              <a:latin typeface="標楷體" panose="03000509000000000000" pitchFamily="65" charset="-120"/>
              <a:ea typeface="標楷體" panose="03000509000000000000" pitchFamily="65" charset="-120"/>
            </a:endParaRPr>
          </a:p>
          <a:p>
            <a:r>
              <a:rPr lang="zh-TW" altLang="en-US" sz="3200" dirty="0">
                <a:solidFill>
                  <a:srgbClr val="FFC000"/>
                </a:solidFill>
                <a:latin typeface="標楷體" panose="03000509000000000000" pitchFamily="65" charset="-120"/>
                <a:ea typeface="標楷體" panose="03000509000000000000" pitchFamily="65" charset="-120"/>
              </a:rPr>
              <a:t>偷盜淫種禍根罪惡滿貫持令旗來討報哀嚎連連累世業堆如山儘速悔懺快立志行善功將功抵還</a:t>
            </a:r>
          </a:p>
        </p:txBody>
      </p:sp>
    </p:spTree>
    <p:extLst>
      <p:ext uri="{BB962C8B-B14F-4D97-AF65-F5344CB8AC3E}">
        <p14:creationId xmlns:p14="http://schemas.microsoft.com/office/powerpoint/2010/main" val="2001210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532440" y="141489"/>
            <a:ext cx="504056" cy="4887348"/>
          </a:xfrm>
        </p:spPr>
        <p:txBody>
          <a:bodyPr anchor="ct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瘟疫下如何修辦 </a:t>
            </a:r>
            <a:r>
              <a:rPr lang="zh-TW" altLang="en-US" sz="3600" dirty="0">
                <a:latin typeface="標楷體" panose="03000509000000000000" pitchFamily="65" charset="-120"/>
                <a:ea typeface="標楷體" panose="03000509000000000000" pitchFamily="65" charset="-120"/>
              </a:rPr>
              <a:t>悟見講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3" name="文字版面配置區 2">
            <a:extLst>
              <a:ext uri="{FF2B5EF4-FFF2-40B4-BE49-F238E27FC236}">
                <a16:creationId xmlns:a16="http://schemas.microsoft.com/office/drawing/2014/main" id="{EFCDE479-C3AE-2243-BC22-1CDD81792C03}"/>
              </a:ext>
            </a:extLst>
          </p:cNvPr>
          <p:cNvSpPr>
            <a:spLocks noGrp="1"/>
          </p:cNvSpPr>
          <p:nvPr>
            <p:ph type="body" idx="1"/>
          </p:nvPr>
        </p:nvSpPr>
        <p:spPr>
          <a:xfrm>
            <a:off x="107505" y="114663"/>
            <a:ext cx="8352927" cy="4914174"/>
          </a:xfrm>
        </p:spPr>
        <p:txBody>
          <a:bodyPr>
            <a:normAutofit/>
          </a:bodyPr>
          <a:lstStyle/>
          <a:p>
            <a:pPr marL="36576" indent="0">
              <a:buNone/>
            </a:pPr>
            <a:r>
              <a:rPr lang="zh-TW" altLang="en-US" sz="3200" dirty="0">
                <a:solidFill>
                  <a:srgbClr val="FFFF00"/>
                </a:solidFill>
                <a:latin typeface="標楷體" panose="03000509000000000000" pitchFamily="65" charset="-120"/>
                <a:ea typeface="標楷體" panose="03000509000000000000" pitchFamily="65" charset="-120"/>
              </a:rPr>
              <a:t>四、唯真修聖佛救挽</a:t>
            </a:r>
            <a:endParaRPr lang="en-US" altLang="zh-TW" sz="3200" dirty="0">
              <a:solidFill>
                <a:srgbClr val="FFFF00"/>
              </a:solidFill>
              <a:latin typeface="標楷體" panose="03000509000000000000" pitchFamily="65" charset="-120"/>
              <a:ea typeface="標楷體" panose="03000509000000000000" pitchFamily="65" charset="-120"/>
            </a:endParaRPr>
          </a:p>
          <a:p>
            <a:r>
              <a:rPr lang="zh-TW" altLang="en-US" sz="3200" dirty="0">
                <a:latin typeface="標楷體" panose="03000509000000000000" pitchFamily="65" charset="-120"/>
                <a:ea typeface="標楷體" panose="03000509000000000000" pitchFamily="65" charset="-120"/>
              </a:rPr>
              <a:t>上天老母說     </a:t>
            </a:r>
            <a:endParaRPr lang="en-US" altLang="zh-TW" sz="3200" dirty="0">
              <a:latin typeface="標楷體" panose="03000509000000000000" pitchFamily="65" charset="-120"/>
              <a:ea typeface="標楷體" panose="03000509000000000000" pitchFamily="65" charset="-120"/>
            </a:endParaRPr>
          </a:p>
          <a:p>
            <a:r>
              <a:rPr lang="zh-TW" altLang="en-US" sz="3200" dirty="0">
                <a:latin typeface="標楷體" panose="03000509000000000000" pitchFamily="65" charset="-120"/>
                <a:ea typeface="標楷體" panose="03000509000000000000" pitchFamily="65" charset="-120"/>
              </a:rPr>
              <a:t>否則那命摧討病苦萬端唯真修踏實辦聖佛救挽可消災除禍患轉危為安病可愈禍遠離康泰安然</a:t>
            </a:r>
            <a:endParaRPr lang="en-US" altLang="zh-TW" sz="3200" dirty="0">
              <a:latin typeface="標楷體" panose="03000509000000000000" pitchFamily="65" charset="-120"/>
              <a:ea typeface="標楷體" panose="03000509000000000000" pitchFamily="65" charset="-120"/>
            </a:endParaRPr>
          </a:p>
          <a:p>
            <a:r>
              <a:rPr lang="zh-TW" altLang="en-US" sz="3200" dirty="0">
                <a:solidFill>
                  <a:srgbClr val="FFC000"/>
                </a:solidFill>
                <a:latin typeface="標楷體" panose="03000509000000000000" pitchFamily="65" charset="-120"/>
                <a:ea typeface="標楷體" panose="03000509000000000000" pitchFamily="65" charset="-120"/>
              </a:rPr>
              <a:t>此疫情想盡除全球關連全世界恪遵守同一理念隔離者當配合檢疫規範勿四處任遊蕩病毒擴散</a:t>
            </a:r>
          </a:p>
        </p:txBody>
      </p:sp>
    </p:spTree>
    <p:extLst>
      <p:ext uri="{BB962C8B-B14F-4D97-AF65-F5344CB8AC3E}">
        <p14:creationId xmlns:p14="http://schemas.microsoft.com/office/powerpoint/2010/main" val="3613523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532440" y="141489"/>
            <a:ext cx="504056" cy="4887348"/>
          </a:xfrm>
        </p:spPr>
        <p:txBody>
          <a:bodyPr anchor="ct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瘟疫下如何修辦 </a:t>
            </a:r>
            <a:r>
              <a:rPr lang="zh-TW" altLang="en-US" sz="3600" dirty="0">
                <a:latin typeface="標楷體" panose="03000509000000000000" pitchFamily="65" charset="-120"/>
                <a:ea typeface="標楷體" panose="03000509000000000000" pitchFamily="65" charset="-120"/>
              </a:rPr>
              <a:t>悟見講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3" name="文字版面配置區 2">
            <a:extLst>
              <a:ext uri="{FF2B5EF4-FFF2-40B4-BE49-F238E27FC236}">
                <a16:creationId xmlns:a16="http://schemas.microsoft.com/office/drawing/2014/main" id="{EFCDE479-C3AE-2243-BC22-1CDD81792C03}"/>
              </a:ext>
            </a:extLst>
          </p:cNvPr>
          <p:cNvSpPr>
            <a:spLocks noGrp="1"/>
          </p:cNvSpPr>
          <p:nvPr>
            <p:ph type="body" idx="1"/>
          </p:nvPr>
        </p:nvSpPr>
        <p:spPr>
          <a:xfrm>
            <a:off x="107505" y="114663"/>
            <a:ext cx="8352927" cy="4914174"/>
          </a:xfrm>
        </p:spPr>
        <p:txBody>
          <a:bodyPr>
            <a:normAutofit/>
          </a:bodyPr>
          <a:lstStyle/>
          <a:p>
            <a:pPr marL="36576" indent="0">
              <a:buNone/>
            </a:pPr>
            <a:r>
              <a:rPr lang="zh-TW" altLang="en-US" sz="3200" dirty="0">
                <a:solidFill>
                  <a:srgbClr val="FFFF00"/>
                </a:solidFill>
                <a:latin typeface="標楷體" panose="03000509000000000000" pitchFamily="65" charset="-120"/>
                <a:ea typeface="標楷體" panose="03000509000000000000" pitchFamily="65" charset="-120"/>
              </a:rPr>
              <a:t>五、公德心防堵病源</a:t>
            </a:r>
            <a:endParaRPr lang="en-US" altLang="zh-TW" sz="3200" dirty="0">
              <a:solidFill>
                <a:srgbClr val="FFFF00"/>
              </a:solidFill>
              <a:latin typeface="標楷體" panose="03000509000000000000" pitchFamily="65" charset="-120"/>
              <a:ea typeface="標楷體" panose="03000509000000000000" pitchFamily="65" charset="-120"/>
            </a:endParaRPr>
          </a:p>
          <a:p>
            <a:r>
              <a:rPr lang="zh-TW" altLang="en-US" sz="3200" dirty="0">
                <a:latin typeface="標楷體" panose="03000509000000000000" pitchFamily="65" charset="-120"/>
                <a:ea typeface="標楷體" panose="03000509000000000000" pitchFamily="65" charset="-120"/>
              </a:rPr>
              <a:t>上天老母說     </a:t>
            </a:r>
            <a:endParaRPr lang="en-US" altLang="zh-TW" sz="3200" dirty="0">
              <a:latin typeface="標楷體" panose="03000509000000000000" pitchFamily="65" charset="-120"/>
              <a:ea typeface="標楷體" panose="03000509000000000000" pitchFamily="65" charset="-120"/>
            </a:endParaRPr>
          </a:p>
          <a:p>
            <a:r>
              <a:rPr lang="zh-TW" altLang="en-US" sz="3200" dirty="0">
                <a:latin typeface="標楷體" panose="03000509000000000000" pitchFamily="65" charset="-120"/>
                <a:ea typeface="標楷體" panose="03000509000000000000" pitchFamily="65" charset="-120"/>
              </a:rPr>
              <a:t>戴口罩勤洗手也是關鍵公德心當發揚防堵病源天與人同心力防微杜漸諸聖佛慈悲憫世宇救援</a:t>
            </a:r>
            <a:endParaRPr lang="en-US" altLang="zh-TW" sz="3200" dirty="0">
              <a:latin typeface="標楷體" panose="03000509000000000000" pitchFamily="65" charset="-120"/>
              <a:ea typeface="標楷體" panose="03000509000000000000" pitchFamily="65" charset="-120"/>
            </a:endParaRPr>
          </a:p>
          <a:p>
            <a:r>
              <a:rPr lang="zh-TW" altLang="en-US" sz="3200" dirty="0">
                <a:solidFill>
                  <a:srgbClr val="FFC000"/>
                </a:solidFill>
                <a:latin typeface="標楷體" panose="03000509000000000000" pitchFamily="65" charset="-120"/>
                <a:ea typeface="標楷體" panose="03000509000000000000" pitchFamily="65" charset="-120"/>
              </a:rPr>
              <a:t>時有限不再言別了兒賢率佛仙全世界挽救善緣 </a:t>
            </a:r>
          </a:p>
        </p:txBody>
      </p:sp>
    </p:spTree>
    <p:extLst>
      <p:ext uri="{BB962C8B-B14F-4D97-AF65-F5344CB8AC3E}">
        <p14:creationId xmlns:p14="http://schemas.microsoft.com/office/powerpoint/2010/main" val="1644641933"/>
      </p:ext>
    </p:extLst>
  </p:cSld>
  <p:clrMapOvr>
    <a:masterClrMapping/>
  </p:clrMapOvr>
</p:sld>
</file>

<file path=ppt/theme/theme1.xml><?xml version="1.0" encoding="utf-8"?>
<a:theme xmlns:a="http://schemas.openxmlformats.org/drawingml/2006/main" name="科技">
  <a:themeElements>
    <a:clrScheme name="科技">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科技">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科技">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Technic</Template>
  <TotalTime>2958</TotalTime>
  <Words>335</Words>
  <Application>Microsoft Office PowerPoint</Application>
  <PresentationFormat>如螢幕大小 (16:9)</PresentationFormat>
  <Paragraphs>25</Paragraphs>
  <Slides>5</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5</vt:i4>
      </vt:variant>
    </vt:vector>
  </HeadingPairs>
  <TitlesOfParts>
    <vt:vector size="11" baseType="lpstr">
      <vt:lpstr>標楷體</vt:lpstr>
      <vt:lpstr>Arial</vt:lpstr>
      <vt:lpstr>Calibri</vt:lpstr>
      <vt:lpstr>Franklin Gothic Book</vt:lpstr>
      <vt:lpstr>Wingdings 2</vt:lpstr>
      <vt:lpstr>科技</vt:lpstr>
      <vt:lpstr>瘟疫下如何修辦 悟見講</vt:lpstr>
      <vt:lpstr>瘟疫下如何修辦 悟見講</vt:lpstr>
      <vt:lpstr>瘟疫下如何修辦 悟見講</vt:lpstr>
      <vt:lpstr>瘟疫下如何修辦 悟見講</vt:lpstr>
      <vt:lpstr>瘟疫下如何修辦 悟見講</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v345</dc:creator>
  <cp:lastModifiedBy>老兄 悟見</cp:lastModifiedBy>
  <cp:revision>672</cp:revision>
  <dcterms:created xsi:type="dcterms:W3CDTF">2014-02-15T05:50:45Z</dcterms:created>
  <dcterms:modified xsi:type="dcterms:W3CDTF">2021-05-25T14:40:11Z</dcterms:modified>
  <cp:contentStatus/>
</cp:coreProperties>
</file>