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62" r:id="rId2"/>
    <p:sldId id="356" r:id="rId3"/>
    <p:sldId id="349" r:id="rId4"/>
    <p:sldId id="359" r:id="rId5"/>
    <p:sldId id="366" r:id="rId6"/>
    <p:sldId id="345" r:id="rId7"/>
    <p:sldId id="346" r:id="rId8"/>
    <p:sldId id="361" r:id="rId9"/>
    <p:sldId id="350" r:id="rId10"/>
    <p:sldId id="358" r:id="rId11"/>
    <p:sldId id="347" r:id="rId12"/>
    <p:sldId id="365" r:id="rId13"/>
    <p:sldId id="364" r:id="rId14"/>
    <p:sldId id="363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一、疫情爆發整全球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疫情爆發整全球              人類大意遭病纏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各界緊張把命喪                            無法安定苦不安     天地定理乃循環       不修口德圖口慾          招來瘟疫苦無邊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急急如律令已頒發下去了，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金木水火土的五種災難會輪流發生，忽東忽西，也許在白天，也許在你熟睡時，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說時遲，那時快，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仙佛也有組成救難隊，隨時待命，伺機而動。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381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十、天灾人祸处处来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天灾人祸处处来，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是谁引起的，还是人啊，徒儿啊，该清醒了啊，未来不知道有多少人被收取性命，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现在不赶快修办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，劝化世人觉醒，难保下一个不会是徒儿啊，世事难预料，人命难掌握，能脱灾劫事，唯有行道好！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561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十一、懺悔吃素瘟疫除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世间种种灾劫，皆因杀害众生所引起，是自己所造成，非关他人，只要一心忏悔己之谬误，及早回头，娘即令诸瘟神，收回所放之病毒，让这个地球，恢复原来清净之地也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5015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十二、求道吃素躲病毒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0146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、修天道免除灾劫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浩劫频降娑婆世界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，这是血淋淋的事实，无庸置疑。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仙佛前贤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唯恐众生遭劫，所以强调天时紧急，如果再不修道，性命难保矣！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徒儿若没有足够的功德，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即便为师神通再广大，也难和你们的冤亲债主说情啊！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7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、善气格天佛助帮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正知正见心善良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止于至善且流长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各自秉持诚心矣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526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二、六萬年來大清算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六萬年來大清算，應於此時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，很多人無緣無故，一有病就死，各種意外橫禍，也正加速發生，看看周遭的同事、親友、道場同修，得癌症、各種怪症的人，是不是不斷增加？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歷年來國內外的水、火、風災、墜機事件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、飛機相撞事件比例，是不是增加了許多。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49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三、現在是三期末劫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現值三期末劫年，百病齊發，五魔亂世，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修道人或一般凡夫俗子，有冤討冤，有債討債。老師要抵也抵不過，唯賴徒兒廣結善緣，盡心開創。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，在眼前有大災難，迫降而來，許多眾生，都要受此災難而被清算，為惡作孽的人，都要應罪而被淘汰掉。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411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四、白阳开运已天急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白阳开运已天急        灾劫并降收人去         如徒不感天心恩         众神幽冥等收命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天下苍生何处躲         灾劫无孔趁细传        如有行功发大愿        灾消避劫运开来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83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五、心修好不會降災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為什麼現在的天災人禍這麼多？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因為現在的人心在變，人心變壞，所以上天就降下災劫，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所以你們要修心，把心修好，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上天就不會降災在你們身上，只要你有修，你的家人就能平安。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689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六、仙佛先救修道人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頭上的光最大的先救，光小的慢救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，不是仙佛有分別对待心，或見死不救，是因為現在是三期末刼大清算，頭上的光比較大的，表示比較誠心，內德外功修的比較好，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三不離外，學修講辦行，財施，法施，無畏施三施並進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，做的比較多比較好的自然德性較大，先得救也是因果使然啊！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七、修道懈怠難得救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那些找藉口，找理由，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懈怠或怠慢，比較，計較，亂叫的，到時都怨不得人啊！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為師已把話講的很白了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，要不要忙裡偷閒 ，積極修辦就看徒兒自己了！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上天大開普渡，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讓大家能今世修，今世成，這是亙古難逢機緣。要珍惜修辦日子，能修、能辦就是福。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69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八、修德性能躲劫難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你們要體會天時已緊急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，不是為師哄騙你們，一個時勢在推動一股氣：如果一個地方，人民有怨氣，大家都貪心不足，這股邪的氣，一旦沸騰，降災降劫，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連好人也照樣收殺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，所以你們要真正修德，才是根本，才能躲過劫難。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8529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瘟疫下先救好人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九、走正道躲刼避難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你願意自己心念正的話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，就要多參尋聖賢仙佛之經典，好好去學習聖賢仙佛之腳步，讓自己的路不要走偏，不走偏，方能夠躲劫避難啊！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命是你们的啊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，想要活长命百岁，现在不做，何来百岁，剩下就是百日了，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02814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3223</TotalTime>
  <Words>1321</Words>
  <Application>Microsoft Office PowerPoint</Application>
  <PresentationFormat>如螢幕大小 (16:9)</PresentationFormat>
  <Paragraphs>75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  <vt:lpstr>瘟疫下先救好人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680</cp:revision>
  <dcterms:created xsi:type="dcterms:W3CDTF">2014-02-15T05:50:45Z</dcterms:created>
  <dcterms:modified xsi:type="dcterms:W3CDTF">2021-05-29T03:19:43Z</dcterms:modified>
  <cp:contentStatus/>
</cp:coreProperties>
</file>