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35" r:id="rId2"/>
    <p:sldId id="334" r:id="rId3"/>
    <p:sldId id="340" r:id="rId4"/>
    <p:sldId id="339" r:id="rId5"/>
    <p:sldId id="338" r:id="rId6"/>
    <p:sldId id="337" r:id="rId7"/>
    <p:sldId id="336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8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瘟疫下何去何從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一、殺生害命速悔忏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为母我 临佛堂 告知儿贤三期末 灾劫现 收束之年宿世业 累劫来 今已呈现有杀生 害性命 造罪万千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偷盗淫 种祸根 罪恶满贯持令旗 来讨报 哀嚎连连累世业 堆如山 尽速悔忏快立志 行善功 将功抵还</a:t>
            </a:r>
            <a:endParaRPr lang="en-US" altLang="zh-TW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瘟疫下何去何從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二、唯真修圣佛挽救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否则那 命摧讨 病苦万端唯真修 踏实办 圣佛救挽可消灾 除祸患 转危为安病可愈 祸远离 康泰安然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此疫情 想尽除 全球关连全世界 恪遵守 同一理念隔离者 当配合 检疫规范勿四处 任游荡 病毒扩散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戴口罩 勤洗手 也是关键公德心 当发扬 防堵病源天与人 同心力 防微杜渐诸圣佛 慈悲悯 世宇救援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瘟疫下何去何從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三、济公教忏悔之法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徒兒會不會磕懺悔頭呢？老師教您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「作揖、跪， 明明上帝十叩首，愚夫愚婦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○○○六萬多年來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，身口意業及所有無明，造作無邊的罪孽，無邊的罪業，無邊的惡業，無邊的罪過錯，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一併叩求 老母大慈大悲赦罪容寬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，凡人的愚痴造成這些冤親債主的痛苦折磨，我今天在 老母的蓮前求懺悔，請 老母慈悲作主，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我現在真誠的懺悔，永不再犯，一千叩首。」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5648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瘟疫下何去何從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四、口念真经避劫难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達摩祖師说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道降庶民洩真傳   人能遇道得三寶   一指明師點玄關   一點靈山通天竅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白陽浩劫非小可   口念真經避劫難   口訣通天無字經   絲毫有應佛來救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又得合同通天印   叩得天道建功德   心正無二救能童   三曹普渡神人鬼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6731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瘟疫下何去何從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五、人人行道應時運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達摩祖師说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一字玄關脫輪迴   回鄉面母樂逍遙   一字妙道勿輕視   見性明心內外修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三千六百四八賢   又證九品封佛仙   人人行道應時運   日修功德勿遲迷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5052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瘟疫下何去何從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六、得天道跳出苦海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現今災煞俱遭身邊 一切兵荒老幼同沾 今時已至末劫年   實告一切眾蘊殘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您若失了此機會   萬八年載難身翻   一指中央會       萬八得超然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今得此一著       跳出苦海淵       飛身來上岸       即得登雲船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3672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瘟疫下何去何從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七、修道躲劫返故鄉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這是真明路。     了劫還故鄉。     今得此一指。     飄飄在天堂。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無有生和死。     終日煉神光。      林中受一點。     知主保無恙。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787553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2862</TotalTime>
  <Words>616</Words>
  <Application>Microsoft Office PowerPoint</Application>
  <PresentationFormat>如螢幕大小 (16:9)</PresentationFormat>
  <Paragraphs>38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Franklin Gothic Book</vt:lpstr>
      <vt:lpstr>Wingdings 2</vt:lpstr>
      <vt:lpstr>科技</vt:lpstr>
      <vt:lpstr>瘟疫下何去何從 悟见讲</vt:lpstr>
      <vt:lpstr>瘟疫下何去何從 悟见讲</vt:lpstr>
      <vt:lpstr>瘟疫下何去何從 悟见讲</vt:lpstr>
      <vt:lpstr>瘟疫下何去何從 悟见讲</vt:lpstr>
      <vt:lpstr>瘟疫下何去何從 悟见讲</vt:lpstr>
      <vt:lpstr>瘟疫下何去何從 悟见讲</vt:lpstr>
      <vt:lpstr>瘟疫下何去何從 悟见讲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645</cp:revision>
  <dcterms:created xsi:type="dcterms:W3CDTF">2014-02-15T05:50:45Z</dcterms:created>
  <dcterms:modified xsi:type="dcterms:W3CDTF">2021-06-30T02:30:09Z</dcterms:modified>
  <cp:contentStatus/>
</cp:coreProperties>
</file>