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瘟疫下人類出路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   放下口慾心安康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   大地回春復安詳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瘟疫下人類出路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瘟疫下人類出路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三、唯有道才能化劫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現在雖然沒有滿天昏紅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，可是時局，已經夕陽西下了。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，唯有明理，才能進入真實修持，唯有真功實善，才能超脫人生無常，唯有精進修辦，才能復回本來佛性。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瘟疫下人類出路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四、天下蒼生何處躲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白陽開運已天急       災劫並降收人去      如徒不感天心恩      眾神幽冥等收命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     災劫無孔趁細傳      如有行功發大願      災消避劫運開來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瘟疫下人類出路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五、平心養氣病不侵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平心養氣病不侵       各自秉持誠心矣      人云亦云非重要      重在修持定性矣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若不真誠來齋乞      各國災域起慌亂      修善之者留幾分      需更加功內德齊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2956</TotalTime>
  <Words>323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瘟疫下人類出路 悟見講</vt:lpstr>
      <vt:lpstr>瘟疫下人類出路 悟見講</vt:lpstr>
      <vt:lpstr>瘟疫下人類出路 悟見講</vt:lpstr>
      <vt:lpstr>瘟疫下人類出路 悟見講</vt:lpstr>
      <vt:lpstr>瘟疫下人類出路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2021-05-29T02:44:54Z</dcterms:modified>
  <cp:contentStatus/>
</cp:coreProperties>
</file>