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病毒難逃真悲哀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一、諸天聖佛皆下降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諸天聖佛皆下降      世界各處消災忙      武漢冠狀病毒猖      哀鴻遍野人心惶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一息尚存重病樣      病入膏肓苦難當       藥丹救世解重創      來回奔波遭阻擋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病毒難逃真悲哀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二、業障不滿又囂張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業障不滿又囂張    不讓佛仙救原郎    只好與他談判講    善功彌補且迴向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如此總算不再擋    順利解救世賢良    撐控疫情不擴張    須靠世人齊力幫</a:t>
            </a: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病毒難逃真悲哀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三、消冤解孽避災殃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慈悲義行善功廣    消冤解孽避災殃    正知正見心善良    止於至善且流長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善氣格天佛助幫    消災解厄保無恙    耳提面命心聲揚    期盼賢徒能明詳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病毒難逃真悲哀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四、今後年年皆有劫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平安無恙化災厄    身心安泰永美好    今後年年皆有劫    大災小難時呈現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身中劇毒無藥醫    唯獨吃素可避免    免去毒素與毒菌    平安昌泰體健康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病毒難逃真悲哀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五、求道吃素躲劫難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為師要你們沒有吃素的人要學吃素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，而且慢慢的，為師跟你們說：在這一年度，細菌會很多，如果你沒有真正好的抵抗力的話，你會死在這一場的浩劫當中，這個劫數還沒有完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趕緊有人，你們就請他來求道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，可是你要跟他講得很清楚，一定要叫他吃素。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2949</TotalTime>
  <Words>324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病毒難逃真悲哀 悟見講</vt:lpstr>
      <vt:lpstr>病毒難逃真悲哀 悟見講</vt:lpstr>
      <vt:lpstr>病毒難逃真悲哀 悟見講</vt:lpstr>
      <vt:lpstr>病毒難逃真悲哀 悟見講</vt:lpstr>
      <vt:lpstr>病毒難逃真悲哀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666</cp:revision>
  <dcterms:created xsi:type="dcterms:W3CDTF">2014-02-15T05:50:45Z</dcterms:created>
  <dcterms:modified xsi:type="dcterms:W3CDTF">2021-05-20T03:47:10Z</dcterms:modified>
  <cp:contentStatus/>
</cp:coreProperties>
</file>