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36" r:id="rId2"/>
    <p:sldId id="338" r:id="rId3"/>
    <p:sldId id="340" r:id="rId4"/>
    <p:sldId id="339" r:id="rId5"/>
    <p:sldId id="337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2021/6/16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2021/6/16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2021/6/16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病毒另類解藥談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一、新冠肺炎的解藥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教化菩薩開藥方（天上十大名醫）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㈠茶葉加苦瓜熬湯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 有傳染到者需飲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2500cc </a:t>
            </a:r>
          </a:p>
          <a:p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檸檬原汁加點塩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，或加仙草，每日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3200cc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病毒另類解藥談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4" y="11212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二、仙佛供果是解藥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  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為師今日喜臨壇    誠賜徒童乾果行     此果心真解紛亂     心病自醫外助行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此毒甚深沁入心    汝心真修可免行    免疫心行病可解    各有前因莫慌神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心靜合中止一處     無心行真自在平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病毒另類解藥談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三、吃素行善是解藥 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身中劇毒無藥醫    惟獨吃素可避免    免去毒素與毒菌    平安昌泰體健康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南海古佛說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口裡放生慈愛懷     斷除罪根仁心栽    心心所向皆是道    種善福田遠劫災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病毒另類解藥談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四、消冤解孽是解藥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 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慈悲義行善功廣    消冤解罪避災殃    善氣格天佛助幫    消災解厄保無恙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平心養氣病不侵    方便之餘誦經祈    運動健身抗體強     病毒不侵保安康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病毒另類解藥談 </a:t>
            </a:r>
            <a:r>
              <a:rPr lang="zh-TW" altLang="en-US" sz="400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五、真心懺悔是解藥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        天時急緊天災禍     人心慌慌速修真     真心懺悔無別法     法法印心了業深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深行心行不二念      真修實意定準則    今時非凡病毒侵     自心修定靜安神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352304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3159</TotalTime>
  <Words>329</Words>
  <Application>Microsoft Office PowerPoint</Application>
  <PresentationFormat>如螢幕大小 (16:9)</PresentationFormat>
  <Paragraphs>24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病毒另類解藥談 悟見講</vt:lpstr>
      <vt:lpstr>病毒另類解藥談 悟見講</vt:lpstr>
      <vt:lpstr>病毒另類解藥談 悟見講</vt:lpstr>
      <vt:lpstr>病毒另類解藥談 悟見講</vt:lpstr>
      <vt:lpstr>病毒另類解藥談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684</cp:revision>
  <dcterms:created xsi:type="dcterms:W3CDTF">2014-02-15T05:50:45Z</dcterms:created>
  <dcterms:modified xsi:type="dcterms:W3CDTF">2021-06-16T07:24:45Z</dcterms:modified>
  <cp:contentStatus/>
</cp:coreProperties>
</file>